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309" r:id="rId4"/>
    <p:sldId id="293" r:id="rId5"/>
    <p:sldId id="311" r:id="rId6"/>
    <p:sldId id="282" r:id="rId7"/>
    <p:sldId id="289" r:id="rId8"/>
    <p:sldId id="294" r:id="rId9"/>
    <p:sldId id="299" r:id="rId10"/>
    <p:sldId id="315" r:id="rId11"/>
    <p:sldId id="295" r:id="rId12"/>
    <p:sldId id="320" r:id="rId13"/>
    <p:sldId id="297" r:id="rId14"/>
    <p:sldId id="296" r:id="rId15"/>
    <p:sldId id="273" r:id="rId16"/>
    <p:sldId id="274" r:id="rId17"/>
    <p:sldId id="312" r:id="rId18"/>
    <p:sldId id="300" r:id="rId19"/>
    <p:sldId id="302" r:id="rId20"/>
    <p:sldId id="305" r:id="rId21"/>
    <p:sldId id="304" r:id="rId22"/>
    <p:sldId id="316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683"/>
    <a:srgbClr val="BBA58F"/>
    <a:srgbClr val="FED6E6"/>
    <a:srgbClr val="E0AEA7"/>
    <a:srgbClr val="D883FF"/>
    <a:srgbClr val="FBE8E5"/>
    <a:srgbClr val="F2DDD6"/>
    <a:srgbClr val="FADFF0"/>
    <a:srgbClr val="C194CB"/>
    <a:srgbClr val="ADD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89"/>
    <p:restoredTop sz="93120"/>
  </p:normalViewPr>
  <p:slideViewPr>
    <p:cSldViewPr snapToGrid="0" snapToObjects="1">
      <p:cViewPr>
        <p:scale>
          <a:sx n="67" d="100"/>
          <a:sy n="67" d="100"/>
        </p:scale>
        <p:origin x="-22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A541C-0D61-8449-9D5E-D4E5A55F124B}" type="doc">
      <dgm:prSet loTypeId="urn:microsoft.com/office/officeart/2009/3/layout/PieProcess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7610F704-D174-A04F-AE00-E18AEEF32B76}">
      <dgm:prSet phldrT="[文本]" custT="1"/>
      <dgm:spPr/>
      <dgm:t>
        <a:bodyPr/>
        <a:lstStyle/>
        <a:p>
          <a:r>
            <a:rPr lang="en-US" altLang="zh-TW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Database</a:t>
          </a:r>
          <a:r>
            <a:rPr lang="zh-TW" altLang="en-US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TW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development</a:t>
          </a:r>
          <a:endParaRPr lang="zh-CN" altLang="en-US" sz="2400" b="1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201A7CFD-A1B5-DA49-901C-6304BE8E23DA}" type="parTrans" cxnId="{5F7B362D-5C1E-0F4F-A9B8-009F0773882C}">
      <dgm:prSet/>
      <dgm:spPr/>
      <dgm:t>
        <a:bodyPr/>
        <a:lstStyle/>
        <a:p>
          <a:endParaRPr lang="zh-CN" altLang="en-US"/>
        </a:p>
      </dgm:t>
    </dgm:pt>
    <dgm:pt modelId="{A52F7333-23DF-3D4F-A04D-F09FC6CB4671}" type="sibTrans" cxnId="{5F7B362D-5C1E-0F4F-A9B8-009F0773882C}">
      <dgm:prSet/>
      <dgm:spPr/>
      <dgm:t>
        <a:bodyPr/>
        <a:lstStyle/>
        <a:p>
          <a:endParaRPr lang="zh-CN" altLang="en-US"/>
        </a:p>
      </dgm:t>
    </dgm:pt>
    <dgm:pt modelId="{FF85413A-70B1-FC48-983F-3ED68AC27A65}">
      <dgm:prSet phldrT="[文本]" custT="1"/>
      <dgm:spPr/>
      <dgm:t>
        <a:bodyPr/>
        <a:lstStyle/>
        <a:p>
          <a:r>
            <a:rPr lang="en-NZ" altLang="zh-TW" sz="2400" dirty="0">
              <a:latin typeface="PingFang SC" panose="020B0400000000000000" pitchFamily="34" charset="-122"/>
              <a:ea typeface="PingFang SC" panose="020B0400000000000000" pitchFamily="34" charset="-122"/>
            </a:rPr>
            <a:t>Spatial + temporal data collection and collation
</a:t>
          </a:r>
          <a:endParaRPr lang="zh-CN" altLang="en-US" sz="24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2CA62A14-B2AF-BF47-8E20-1C70E24EB0A5}" type="parTrans" cxnId="{C8BD509E-11CA-324E-AC8F-A513D457DD06}">
      <dgm:prSet/>
      <dgm:spPr/>
      <dgm:t>
        <a:bodyPr/>
        <a:lstStyle/>
        <a:p>
          <a:endParaRPr lang="zh-CN" altLang="en-US"/>
        </a:p>
      </dgm:t>
    </dgm:pt>
    <dgm:pt modelId="{ADD23AA3-AEF3-FF40-B43B-0335758D77C6}" type="sibTrans" cxnId="{C8BD509E-11CA-324E-AC8F-A513D457DD06}">
      <dgm:prSet/>
      <dgm:spPr/>
      <dgm:t>
        <a:bodyPr/>
        <a:lstStyle/>
        <a:p>
          <a:endParaRPr lang="zh-CN" altLang="en-US"/>
        </a:p>
      </dgm:t>
    </dgm:pt>
    <dgm:pt modelId="{770491D3-ED10-834D-BCDF-0B93AFA0B5BD}">
      <dgm:prSet phldrT="[文本]" custT="1"/>
      <dgm:spPr/>
      <dgm:t>
        <a:bodyPr/>
        <a:lstStyle/>
        <a:p>
          <a:r>
            <a:rPr lang="en-NZ" altLang="zh-TW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Optimal growth parameters for wheat
</a:t>
          </a:r>
          <a:endParaRPr lang="zh-CN" altLang="en-US" sz="2400" b="1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11828ED8-B162-5349-84F2-E8371A33DB40}" type="parTrans" cxnId="{B14B601F-862B-9145-AF2B-759268B20B39}">
      <dgm:prSet/>
      <dgm:spPr/>
      <dgm:t>
        <a:bodyPr/>
        <a:lstStyle/>
        <a:p>
          <a:endParaRPr lang="zh-CN" altLang="en-US"/>
        </a:p>
      </dgm:t>
    </dgm:pt>
    <dgm:pt modelId="{F502913C-2799-4C40-9895-8D3088855B2A}" type="sibTrans" cxnId="{B14B601F-862B-9145-AF2B-759268B20B39}">
      <dgm:prSet/>
      <dgm:spPr/>
      <dgm:t>
        <a:bodyPr/>
        <a:lstStyle/>
        <a:p>
          <a:endParaRPr lang="zh-CN" altLang="en-US"/>
        </a:p>
      </dgm:t>
    </dgm:pt>
    <dgm:pt modelId="{F84661F2-8226-1D46-939A-1086E88D3EF4}">
      <dgm:prSet phldrT="[文本]" custT="1"/>
      <dgm:spPr/>
      <dgm:t>
        <a:bodyPr/>
        <a:lstStyle/>
        <a:p>
          <a:r>
            <a:rPr lang="en-NZ" altLang="zh-TW" sz="2400" dirty="0">
              <a:latin typeface="PingFang SC" panose="020B0400000000000000" pitchFamily="34" charset="-122"/>
              <a:ea typeface="PingFang SC" panose="020B0400000000000000" pitchFamily="34" charset="-122"/>
            </a:rPr>
            <a:t>Optimal</a:t>
          </a:r>
          <a:r>
            <a:rPr lang="zh-TW" altLang="en-US" sz="24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NZ" altLang="zh-TW" sz="2400" dirty="0">
              <a:latin typeface="PingFang SC" panose="020B0400000000000000" pitchFamily="34" charset="-122"/>
              <a:ea typeface="PingFang SC" panose="020B0400000000000000" pitchFamily="34" charset="-122"/>
            </a:rPr>
            <a:t>growing temperature, humidity, light, soil quality
</a:t>
          </a:r>
          <a:endParaRPr lang="zh-CN" altLang="en-US" sz="24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DE8A75EF-BA8E-F643-863F-ECB089F98A8B}" type="parTrans" cxnId="{3FBEE228-1FA3-0443-806C-7D4BCCE17840}">
      <dgm:prSet/>
      <dgm:spPr/>
      <dgm:t>
        <a:bodyPr/>
        <a:lstStyle/>
        <a:p>
          <a:endParaRPr lang="zh-CN" altLang="en-US"/>
        </a:p>
      </dgm:t>
    </dgm:pt>
    <dgm:pt modelId="{CCFC7A41-4870-DA44-BD12-4EA92758B2AD}" type="sibTrans" cxnId="{3FBEE228-1FA3-0443-806C-7D4BCCE17840}">
      <dgm:prSet/>
      <dgm:spPr/>
      <dgm:t>
        <a:bodyPr/>
        <a:lstStyle/>
        <a:p>
          <a:endParaRPr lang="zh-CN" altLang="en-US"/>
        </a:p>
      </dgm:t>
    </dgm:pt>
    <dgm:pt modelId="{1A546D5A-4786-8B45-92D4-8B2B7E744819}">
      <dgm:prSet phldrT="[文本]" custT="1"/>
      <dgm:spPr/>
      <dgm:t>
        <a:bodyPr/>
        <a:lstStyle/>
        <a:p>
          <a:r>
            <a:rPr lang="en-NZ" altLang="zh-CN" sz="2400" b="1" dirty="0">
              <a:latin typeface="PingFang SC" panose="020B0400000000000000" pitchFamily="34" charset="-122"/>
              <a:ea typeface="PingFang SC" panose="020B0400000000000000" pitchFamily="34" charset="-122"/>
            </a:rPr>
            <a:t>create a suitability zone map</a:t>
          </a:r>
          <a:endParaRPr lang="zh-CN" altLang="en-US" sz="2400" b="1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7E9206E5-E46E-BB4D-90C0-5BEBF8E800BD}" type="parTrans" cxnId="{76A341D4-8FAB-AE44-9078-C8EAF2DF7B32}">
      <dgm:prSet/>
      <dgm:spPr/>
      <dgm:t>
        <a:bodyPr/>
        <a:lstStyle/>
        <a:p>
          <a:endParaRPr lang="zh-CN" altLang="en-US"/>
        </a:p>
      </dgm:t>
    </dgm:pt>
    <dgm:pt modelId="{89018716-A76B-4C44-AFFE-69BACB34376D}" type="sibTrans" cxnId="{76A341D4-8FAB-AE44-9078-C8EAF2DF7B32}">
      <dgm:prSet/>
      <dgm:spPr/>
      <dgm:t>
        <a:bodyPr/>
        <a:lstStyle/>
        <a:p>
          <a:endParaRPr lang="zh-CN" altLang="en-US"/>
        </a:p>
      </dgm:t>
    </dgm:pt>
    <dgm:pt modelId="{4D9094DE-BDAB-754E-A1D9-76ACC6FC75C1}">
      <dgm:prSet phldrT="[文本]" custT="1"/>
      <dgm:spPr/>
      <dgm:t>
        <a:bodyPr/>
        <a:lstStyle/>
        <a:p>
          <a:r>
            <a:rPr lang="en-NZ" altLang="zh-CN" sz="2400" dirty="0">
              <a:latin typeface="PingFang SC" panose="020B0400000000000000" pitchFamily="34" charset="-122"/>
              <a:ea typeface="PingFang SC" panose="020B0400000000000000" pitchFamily="34" charset="-122"/>
            </a:rPr>
            <a:t>Build models, import data, build maps
</a:t>
          </a:r>
          <a:endParaRPr lang="zh-CN" altLang="en-US" sz="240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E879CF13-35F4-7348-8C7D-A83B1B577892}" type="parTrans" cxnId="{1A25BBF6-73A4-734D-B4F7-30E72D824B8F}">
      <dgm:prSet/>
      <dgm:spPr/>
      <dgm:t>
        <a:bodyPr/>
        <a:lstStyle/>
        <a:p>
          <a:endParaRPr lang="zh-CN" altLang="en-US"/>
        </a:p>
      </dgm:t>
    </dgm:pt>
    <dgm:pt modelId="{EB8547C8-2313-7C47-A32F-78C8F59B0C8D}" type="sibTrans" cxnId="{1A25BBF6-73A4-734D-B4F7-30E72D824B8F}">
      <dgm:prSet/>
      <dgm:spPr/>
      <dgm:t>
        <a:bodyPr/>
        <a:lstStyle/>
        <a:p>
          <a:endParaRPr lang="zh-CN" altLang="en-US"/>
        </a:p>
      </dgm:t>
    </dgm:pt>
    <dgm:pt modelId="{FF45A8E1-CB63-BE4B-BD26-3A0AE9C92BDE}" type="pres">
      <dgm:prSet presAssocID="{EBFA541C-0D61-8449-9D5E-D4E5A55F124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242EE76B-B83A-8A4D-9850-7542524853F2}" type="pres">
      <dgm:prSet presAssocID="{7610F704-D174-A04F-AE00-E18AEEF32B76}" presName="ParentComposite" presStyleCnt="0"/>
      <dgm:spPr/>
    </dgm:pt>
    <dgm:pt modelId="{550EF744-1E2C-EE4C-991D-D138FA7347D0}" type="pres">
      <dgm:prSet presAssocID="{7610F704-D174-A04F-AE00-E18AEEF32B76}" presName="Chord" presStyleLbl="bgShp" presStyleIdx="0" presStyleCnt="3" custLinFactNeighborX="-33913" custLinFactNeighborY="73987"/>
      <dgm:spPr/>
    </dgm:pt>
    <dgm:pt modelId="{6093F96E-BB44-D840-BD61-71B075196EA7}" type="pres">
      <dgm:prSet presAssocID="{7610F704-D174-A04F-AE00-E18AEEF32B76}" presName="Pie" presStyleLbl="alignNode1" presStyleIdx="0" presStyleCnt="3" custLinFactNeighborX="-41466" custLinFactNeighborY="87904"/>
      <dgm:spPr/>
    </dgm:pt>
    <dgm:pt modelId="{B8A78349-A52C-9A4C-9B79-7BFB94058FF8}" type="pres">
      <dgm:prSet presAssocID="{7610F704-D174-A04F-AE00-E18AEEF32B76}" presName="Parent" presStyleLbl="revTx" presStyleIdx="0" presStyleCnt="6" custAng="5400000" custLinFactNeighborX="88597" custLinFactNeighborY="-39119">
        <dgm:presLayoutVars>
          <dgm:chMax val="1"/>
          <dgm:chPref val="1"/>
          <dgm:bulletEnabled val="1"/>
        </dgm:presLayoutVars>
      </dgm:prSet>
      <dgm:spPr/>
    </dgm:pt>
    <dgm:pt modelId="{7DD8EC2E-DFE9-7B45-8BF0-59F0F3F17E69}" type="pres">
      <dgm:prSet presAssocID="{ADD23AA3-AEF3-FF40-B43B-0335758D77C6}" presName="negSibTrans" presStyleCnt="0"/>
      <dgm:spPr/>
    </dgm:pt>
    <dgm:pt modelId="{6330120C-A624-BF4A-B459-8A3B05C23EF6}" type="pres">
      <dgm:prSet presAssocID="{7610F704-D174-A04F-AE00-E18AEEF32B76}" presName="composite" presStyleCnt="0"/>
      <dgm:spPr/>
    </dgm:pt>
    <dgm:pt modelId="{9C1C791A-6964-8C48-81EF-35586A20B317}" type="pres">
      <dgm:prSet presAssocID="{7610F704-D174-A04F-AE00-E18AEEF32B76}" presName="Child" presStyleLbl="revTx" presStyleIdx="1" presStyleCnt="6" custScaleX="103847" custScaleY="52019" custLinFactNeighborX="-24954" custLinFactNeighborY="30465">
        <dgm:presLayoutVars>
          <dgm:chMax val="0"/>
          <dgm:chPref val="0"/>
          <dgm:bulletEnabled val="1"/>
        </dgm:presLayoutVars>
      </dgm:prSet>
      <dgm:spPr/>
    </dgm:pt>
    <dgm:pt modelId="{142DB4E7-BE9E-F046-8FAF-6683B1F6B038}" type="pres">
      <dgm:prSet presAssocID="{A52F7333-23DF-3D4F-A04D-F09FC6CB4671}" presName="sibTrans" presStyleCnt="0"/>
      <dgm:spPr/>
    </dgm:pt>
    <dgm:pt modelId="{870FA721-FB42-4D47-A892-8291259582ED}" type="pres">
      <dgm:prSet presAssocID="{770491D3-ED10-834D-BCDF-0B93AFA0B5BD}" presName="ParentComposite" presStyleCnt="0"/>
      <dgm:spPr/>
    </dgm:pt>
    <dgm:pt modelId="{14D436FB-825A-2446-8A4E-ED27B9A1CFC2}" type="pres">
      <dgm:prSet presAssocID="{770491D3-ED10-834D-BCDF-0B93AFA0B5BD}" presName="Chord" presStyleLbl="bgShp" presStyleIdx="1" presStyleCnt="3" custLinFactNeighborX="-32939" custLinFactNeighborY="80979"/>
      <dgm:spPr/>
    </dgm:pt>
    <dgm:pt modelId="{95553828-E00C-F049-BF75-4540F282E51C}" type="pres">
      <dgm:prSet presAssocID="{770491D3-ED10-834D-BCDF-0B93AFA0B5BD}" presName="Pie" presStyleLbl="alignNode1" presStyleIdx="1" presStyleCnt="3" custLinFactNeighborX="-39648" custLinFactNeighborY="96029"/>
      <dgm:spPr/>
    </dgm:pt>
    <dgm:pt modelId="{5CA2D27A-BD39-7544-9731-EEC43D217BA5}" type="pres">
      <dgm:prSet presAssocID="{770491D3-ED10-834D-BCDF-0B93AFA0B5BD}" presName="Parent" presStyleLbl="revTx" presStyleIdx="2" presStyleCnt="6" custAng="5400000" custScaleY="111108" custLinFactX="99784" custLinFactNeighborX="100000" custLinFactNeighborY="-10943">
        <dgm:presLayoutVars>
          <dgm:chMax val="1"/>
          <dgm:chPref val="1"/>
          <dgm:bulletEnabled val="1"/>
        </dgm:presLayoutVars>
      </dgm:prSet>
      <dgm:spPr/>
    </dgm:pt>
    <dgm:pt modelId="{70F51755-DD80-F142-BDD5-19199155C903}" type="pres">
      <dgm:prSet presAssocID="{CCFC7A41-4870-DA44-BD12-4EA92758B2AD}" presName="negSibTrans" presStyleCnt="0"/>
      <dgm:spPr/>
    </dgm:pt>
    <dgm:pt modelId="{0A5EAF5E-6449-3441-8903-4C1E7B92B979}" type="pres">
      <dgm:prSet presAssocID="{770491D3-ED10-834D-BCDF-0B93AFA0B5BD}" presName="composite" presStyleCnt="0"/>
      <dgm:spPr/>
    </dgm:pt>
    <dgm:pt modelId="{804E6BD1-BB1B-6249-A321-D0D60FC3E5A7}" type="pres">
      <dgm:prSet presAssocID="{770491D3-ED10-834D-BCDF-0B93AFA0B5BD}" presName="Child" presStyleLbl="revTx" presStyleIdx="3" presStyleCnt="6" custScaleX="125890" custScaleY="37422" custLinFactNeighborX="-31893" custLinFactNeighborY="24762">
        <dgm:presLayoutVars>
          <dgm:chMax val="0"/>
          <dgm:chPref val="0"/>
          <dgm:bulletEnabled val="1"/>
        </dgm:presLayoutVars>
      </dgm:prSet>
      <dgm:spPr/>
    </dgm:pt>
    <dgm:pt modelId="{58C8A4AF-2A96-8D40-B0C7-01EF6CCE1FF0}" type="pres">
      <dgm:prSet presAssocID="{F502913C-2799-4C40-9895-8D3088855B2A}" presName="sibTrans" presStyleCnt="0"/>
      <dgm:spPr/>
    </dgm:pt>
    <dgm:pt modelId="{D7F10B72-2FEB-2645-8DA7-601980AAC2AE}" type="pres">
      <dgm:prSet presAssocID="{1A546D5A-4786-8B45-92D4-8B2B7E744819}" presName="ParentComposite" presStyleCnt="0"/>
      <dgm:spPr/>
    </dgm:pt>
    <dgm:pt modelId="{C64A2DA9-096B-7345-A009-22D4B662EB03}" type="pres">
      <dgm:prSet presAssocID="{1A546D5A-4786-8B45-92D4-8B2B7E744819}" presName="Chord" presStyleLbl="bgShp" presStyleIdx="2" presStyleCnt="3" custLinFactNeighborX="-6166" custLinFactNeighborY="68990"/>
      <dgm:spPr/>
    </dgm:pt>
    <dgm:pt modelId="{6C33E669-9BC3-9A4B-90CE-BDD8EF27B222}" type="pres">
      <dgm:prSet presAssocID="{1A546D5A-4786-8B45-92D4-8B2B7E744819}" presName="Pie" presStyleLbl="alignNode1" presStyleIdx="2" presStyleCnt="3" custLinFactNeighborX="-7762" custLinFactNeighborY="84330"/>
      <dgm:spPr/>
    </dgm:pt>
    <dgm:pt modelId="{CA4FF2DF-6E91-BE4A-81D7-DC489918D480}" type="pres">
      <dgm:prSet presAssocID="{1A546D5A-4786-8B45-92D4-8B2B7E744819}" presName="Parent" presStyleLbl="revTx" presStyleIdx="4" presStyleCnt="6" custAng="5400000" custLinFactX="70437" custLinFactNeighborX="100000" custLinFactNeighborY="-39119">
        <dgm:presLayoutVars>
          <dgm:chMax val="1"/>
          <dgm:chPref val="1"/>
          <dgm:bulletEnabled val="1"/>
        </dgm:presLayoutVars>
      </dgm:prSet>
      <dgm:spPr/>
    </dgm:pt>
    <dgm:pt modelId="{68E0679D-1A52-684B-8C60-2849CEAA4A1F}" type="pres">
      <dgm:prSet presAssocID="{EB8547C8-2313-7C47-A32F-78C8F59B0C8D}" presName="negSibTrans" presStyleCnt="0"/>
      <dgm:spPr/>
    </dgm:pt>
    <dgm:pt modelId="{755AF346-C962-D74A-B2FB-D15746E461EE}" type="pres">
      <dgm:prSet presAssocID="{1A546D5A-4786-8B45-92D4-8B2B7E744819}" presName="composite" presStyleCnt="0"/>
      <dgm:spPr/>
    </dgm:pt>
    <dgm:pt modelId="{ECA1CEBD-E2DD-0F4A-ACE2-B0BC1420194C}" type="pres">
      <dgm:prSet presAssocID="{1A546D5A-4786-8B45-92D4-8B2B7E744819}" presName="Child" presStyleLbl="revTx" presStyleIdx="5" presStyleCnt="6" custScaleX="107459" custScaleY="34416" custLinFactNeighborX="-4844" custLinFactNeighborY="22534">
        <dgm:presLayoutVars>
          <dgm:chMax val="0"/>
          <dgm:chPref val="0"/>
          <dgm:bulletEnabled val="1"/>
        </dgm:presLayoutVars>
      </dgm:prSet>
      <dgm:spPr/>
    </dgm:pt>
  </dgm:ptLst>
  <dgm:cxnLst>
    <dgm:cxn modelId="{B14B601F-862B-9145-AF2B-759268B20B39}" srcId="{EBFA541C-0D61-8449-9D5E-D4E5A55F124B}" destId="{770491D3-ED10-834D-BCDF-0B93AFA0B5BD}" srcOrd="1" destOrd="0" parTransId="{11828ED8-B162-5349-84F2-E8371A33DB40}" sibTransId="{F502913C-2799-4C40-9895-8D3088855B2A}"/>
    <dgm:cxn modelId="{3FBEE228-1FA3-0443-806C-7D4BCCE17840}" srcId="{770491D3-ED10-834D-BCDF-0B93AFA0B5BD}" destId="{F84661F2-8226-1D46-939A-1086E88D3EF4}" srcOrd="0" destOrd="0" parTransId="{DE8A75EF-BA8E-F643-863F-ECB089F98A8B}" sibTransId="{CCFC7A41-4870-DA44-BD12-4EA92758B2AD}"/>
    <dgm:cxn modelId="{5F7B362D-5C1E-0F4F-A9B8-009F0773882C}" srcId="{EBFA541C-0D61-8449-9D5E-D4E5A55F124B}" destId="{7610F704-D174-A04F-AE00-E18AEEF32B76}" srcOrd="0" destOrd="0" parTransId="{201A7CFD-A1B5-DA49-901C-6304BE8E23DA}" sibTransId="{A52F7333-23DF-3D4F-A04D-F09FC6CB4671}"/>
    <dgm:cxn modelId="{9EC6463D-2A4F-4743-BB68-E9BC93E1631E}" type="presOf" srcId="{770491D3-ED10-834D-BCDF-0B93AFA0B5BD}" destId="{5CA2D27A-BD39-7544-9731-EEC43D217BA5}" srcOrd="0" destOrd="0" presId="urn:microsoft.com/office/officeart/2009/3/layout/PieProcess"/>
    <dgm:cxn modelId="{0F99923F-C0FE-B544-8E8D-18E1E862D587}" type="presOf" srcId="{FF85413A-70B1-FC48-983F-3ED68AC27A65}" destId="{9C1C791A-6964-8C48-81EF-35586A20B317}" srcOrd="0" destOrd="0" presId="urn:microsoft.com/office/officeart/2009/3/layout/PieProcess"/>
    <dgm:cxn modelId="{8C3C6956-0A2E-4A46-8322-1213ECD5612C}" type="presOf" srcId="{F84661F2-8226-1D46-939A-1086E88D3EF4}" destId="{804E6BD1-BB1B-6249-A321-D0D60FC3E5A7}" srcOrd="0" destOrd="0" presId="urn:microsoft.com/office/officeart/2009/3/layout/PieProcess"/>
    <dgm:cxn modelId="{C8BD509E-11CA-324E-AC8F-A513D457DD06}" srcId="{7610F704-D174-A04F-AE00-E18AEEF32B76}" destId="{FF85413A-70B1-FC48-983F-3ED68AC27A65}" srcOrd="0" destOrd="0" parTransId="{2CA62A14-B2AF-BF47-8E20-1C70E24EB0A5}" sibTransId="{ADD23AA3-AEF3-FF40-B43B-0335758D77C6}"/>
    <dgm:cxn modelId="{11CEA8B3-8BB3-8E40-A623-4255E860C9AD}" type="presOf" srcId="{4D9094DE-BDAB-754E-A1D9-76ACC6FC75C1}" destId="{ECA1CEBD-E2DD-0F4A-ACE2-B0BC1420194C}" srcOrd="0" destOrd="0" presId="urn:microsoft.com/office/officeart/2009/3/layout/PieProcess"/>
    <dgm:cxn modelId="{A7F8C6BD-5A3E-BB4F-BA54-F4CD69C4C3CF}" type="presOf" srcId="{EBFA541C-0D61-8449-9D5E-D4E5A55F124B}" destId="{FF45A8E1-CB63-BE4B-BD26-3A0AE9C92BDE}" srcOrd="0" destOrd="0" presId="urn:microsoft.com/office/officeart/2009/3/layout/PieProcess"/>
    <dgm:cxn modelId="{76A341D4-8FAB-AE44-9078-C8EAF2DF7B32}" srcId="{EBFA541C-0D61-8449-9D5E-D4E5A55F124B}" destId="{1A546D5A-4786-8B45-92D4-8B2B7E744819}" srcOrd="2" destOrd="0" parTransId="{7E9206E5-E46E-BB4D-90C0-5BEBF8E800BD}" sibTransId="{89018716-A76B-4C44-AFFE-69BACB34376D}"/>
    <dgm:cxn modelId="{2EEFE5EC-1384-814E-B4C3-2B3097A64916}" type="presOf" srcId="{1A546D5A-4786-8B45-92D4-8B2B7E744819}" destId="{CA4FF2DF-6E91-BE4A-81D7-DC489918D480}" srcOrd="0" destOrd="0" presId="urn:microsoft.com/office/officeart/2009/3/layout/PieProcess"/>
    <dgm:cxn modelId="{DF472EED-B093-A841-92D8-CD62AB07832D}" type="presOf" srcId="{7610F704-D174-A04F-AE00-E18AEEF32B76}" destId="{B8A78349-A52C-9A4C-9B79-7BFB94058FF8}" srcOrd="0" destOrd="0" presId="urn:microsoft.com/office/officeart/2009/3/layout/PieProcess"/>
    <dgm:cxn modelId="{1A25BBF6-73A4-734D-B4F7-30E72D824B8F}" srcId="{1A546D5A-4786-8B45-92D4-8B2B7E744819}" destId="{4D9094DE-BDAB-754E-A1D9-76ACC6FC75C1}" srcOrd="0" destOrd="0" parTransId="{E879CF13-35F4-7348-8C7D-A83B1B577892}" sibTransId="{EB8547C8-2313-7C47-A32F-78C8F59B0C8D}"/>
    <dgm:cxn modelId="{AFF2CCF6-CCAC-5947-98CD-D8CC46873586}" type="presParOf" srcId="{FF45A8E1-CB63-BE4B-BD26-3A0AE9C92BDE}" destId="{242EE76B-B83A-8A4D-9850-7542524853F2}" srcOrd="0" destOrd="0" presId="urn:microsoft.com/office/officeart/2009/3/layout/PieProcess"/>
    <dgm:cxn modelId="{45ECD201-AB97-414B-BEAB-BF8CFADFDBE2}" type="presParOf" srcId="{242EE76B-B83A-8A4D-9850-7542524853F2}" destId="{550EF744-1E2C-EE4C-991D-D138FA7347D0}" srcOrd="0" destOrd="0" presId="urn:microsoft.com/office/officeart/2009/3/layout/PieProcess"/>
    <dgm:cxn modelId="{39DE2C7A-D590-F84E-A3E1-BA6D6545D1F9}" type="presParOf" srcId="{242EE76B-B83A-8A4D-9850-7542524853F2}" destId="{6093F96E-BB44-D840-BD61-71B075196EA7}" srcOrd="1" destOrd="0" presId="urn:microsoft.com/office/officeart/2009/3/layout/PieProcess"/>
    <dgm:cxn modelId="{47E499CB-739E-C849-A7A2-724E34BEC0A6}" type="presParOf" srcId="{242EE76B-B83A-8A4D-9850-7542524853F2}" destId="{B8A78349-A52C-9A4C-9B79-7BFB94058FF8}" srcOrd="2" destOrd="0" presId="urn:microsoft.com/office/officeart/2009/3/layout/PieProcess"/>
    <dgm:cxn modelId="{BE95D15A-ED7B-9544-9437-A302E4D37E57}" type="presParOf" srcId="{FF45A8E1-CB63-BE4B-BD26-3A0AE9C92BDE}" destId="{7DD8EC2E-DFE9-7B45-8BF0-59F0F3F17E69}" srcOrd="1" destOrd="0" presId="urn:microsoft.com/office/officeart/2009/3/layout/PieProcess"/>
    <dgm:cxn modelId="{29A1278D-A905-4E44-B138-23A99FF901F1}" type="presParOf" srcId="{FF45A8E1-CB63-BE4B-BD26-3A0AE9C92BDE}" destId="{6330120C-A624-BF4A-B459-8A3B05C23EF6}" srcOrd="2" destOrd="0" presId="urn:microsoft.com/office/officeart/2009/3/layout/PieProcess"/>
    <dgm:cxn modelId="{74A1AAFD-D7EB-0F45-B8F9-251A83CEDAE7}" type="presParOf" srcId="{6330120C-A624-BF4A-B459-8A3B05C23EF6}" destId="{9C1C791A-6964-8C48-81EF-35586A20B317}" srcOrd="0" destOrd="0" presId="urn:microsoft.com/office/officeart/2009/3/layout/PieProcess"/>
    <dgm:cxn modelId="{7DE0D3A2-9D1D-824E-BAF8-7F99FB5320EB}" type="presParOf" srcId="{FF45A8E1-CB63-BE4B-BD26-3A0AE9C92BDE}" destId="{142DB4E7-BE9E-F046-8FAF-6683B1F6B038}" srcOrd="3" destOrd="0" presId="urn:microsoft.com/office/officeart/2009/3/layout/PieProcess"/>
    <dgm:cxn modelId="{EDF47E9D-0DAE-EB4F-B4E7-ED09F8EF13B1}" type="presParOf" srcId="{FF45A8E1-CB63-BE4B-BD26-3A0AE9C92BDE}" destId="{870FA721-FB42-4D47-A892-8291259582ED}" srcOrd="4" destOrd="0" presId="urn:microsoft.com/office/officeart/2009/3/layout/PieProcess"/>
    <dgm:cxn modelId="{9D747EE7-8674-E444-B0DF-79DA4A859452}" type="presParOf" srcId="{870FA721-FB42-4D47-A892-8291259582ED}" destId="{14D436FB-825A-2446-8A4E-ED27B9A1CFC2}" srcOrd="0" destOrd="0" presId="urn:microsoft.com/office/officeart/2009/3/layout/PieProcess"/>
    <dgm:cxn modelId="{A49B68D2-3E7A-ED4A-AEBC-D7A4A9FB5EC1}" type="presParOf" srcId="{870FA721-FB42-4D47-A892-8291259582ED}" destId="{95553828-E00C-F049-BF75-4540F282E51C}" srcOrd="1" destOrd="0" presId="urn:microsoft.com/office/officeart/2009/3/layout/PieProcess"/>
    <dgm:cxn modelId="{E8B9C872-B3D0-E140-A2BA-6F9F72121712}" type="presParOf" srcId="{870FA721-FB42-4D47-A892-8291259582ED}" destId="{5CA2D27A-BD39-7544-9731-EEC43D217BA5}" srcOrd="2" destOrd="0" presId="urn:microsoft.com/office/officeart/2009/3/layout/PieProcess"/>
    <dgm:cxn modelId="{49292838-6F79-634D-A080-1C72712EAAB8}" type="presParOf" srcId="{FF45A8E1-CB63-BE4B-BD26-3A0AE9C92BDE}" destId="{70F51755-DD80-F142-BDD5-19199155C903}" srcOrd="5" destOrd="0" presId="urn:microsoft.com/office/officeart/2009/3/layout/PieProcess"/>
    <dgm:cxn modelId="{BC34ECAE-2E6F-384F-AC49-12F44A81EE74}" type="presParOf" srcId="{FF45A8E1-CB63-BE4B-BD26-3A0AE9C92BDE}" destId="{0A5EAF5E-6449-3441-8903-4C1E7B92B979}" srcOrd="6" destOrd="0" presId="urn:microsoft.com/office/officeart/2009/3/layout/PieProcess"/>
    <dgm:cxn modelId="{4D33FE8D-116A-544C-BD47-0A12C77D91FC}" type="presParOf" srcId="{0A5EAF5E-6449-3441-8903-4C1E7B92B979}" destId="{804E6BD1-BB1B-6249-A321-D0D60FC3E5A7}" srcOrd="0" destOrd="0" presId="urn:microsoft.com/office/officeart/2009/3/layout/PieProcess"/>
    <dgm:cxn modelId="{6E931588-52DD-6B48-80A6-F3D0DE7DD697}" type="presParOf" srcId="{FF45A8E1-CB63-BE4B-BD26-3A0AE9C92BDE}" destId="{58C8A4AF-2A96-8D40-B0C7-01EF6CCE1FF0}" srcOrd="7" destOrd="0" presId="urn:microsoft.com/office/officeart/2009/3/layout/PieProcess"/>
    <dgm:cxn modelId="{09407330-82F9-5145-A235-E96060E96EBE}" type="presParOf" srcId="{FF45A8E1-CB63-BE4B-BD26-3A0AE9C92BDE}" destId="{D7F10B72-2FEB-2645-8DA7-601980AAC2AE}" srcOrd="8" destOrd="0" presId="urn:microsoft.com/office/officeart/2009/3/layout/PieProcess"/>
    <dgm:cxn modelId="{EF1D83FC-6C89-5149-8E50-00E5A526180C}" type="presParOf" srcId="{D7F10B72-2FEB-2645-8DA7-601980AAC2AE}" destId="{C64A2DA9-096B-7345-A009-22D4B662EB03}" srcOrd="0" destOrd="0" presId="urn:microsoft.com/office/officeart/2009/3/layout/PieProcess"/>
    <dgm:cxn modelId="{DECA98CA-F37A-A748-B60E-3B096B76989F}" type="presParOf" srcId="{D7F10B72-2FEB-2645-8DA7-601980AAC2AE}" destId="{6C33E669-9BC3-9A4B-90CE-BDD8EF27B222}" srcOrd="1" destOrd="0" presId="urn:microsoft.com/office/officeart/2009/3/layout/PieProcess"/>
    <dgm:cxn modelId="{42E7F068-14E5-CB4C-B48F-EF99D93DB3E2}" type="presParOf" srcId="{D7F10B72-2FEB-2645-8DA7-601980AAC2AE}" destId="{CA4FF2DF-6E91-BE4A-81D7-DC489918D480}" srcOrd="2" destOrd="0" presId="urn:microsoft.com/office/officeart/2009/3/layout/PieProcess"/>
    <dgm:cxn modelId="{0484EEE6-5651-5B4C-B2F9-77C3046261A7}" type="presParOf" srcId="{FF45A8E1-CB63-BE4B-BD26-3A0AE9C92BDE}" destId="{68E0679D-1A52-684B-8C60-2849CEAA4A1F}" srcOrd="9" destOrd="0" presId="urn:microsoft.com/office/officeart/2009/3/layout/PieProcess"/>
    <dgm:cxn modelId="{60737902-4D18-484B-B256-3C3414A95A8A}" type="presParOf" srcId="{FF45A8E1-CB63-BE4B-BD26-3A0AE9C92BDE}" destId="{755AF346-C962-D74A-B2FB-D15746E461EE}" srcOrd="10" destOrd="0" presId="urn:microsoft.com/office/officeart/2009/3/layout/PieProcess"/>
    <dgm:cxn modelId="{BC4306CE-03D9-7443-BE2E-D9C8B55D1A54}" type="presParOf" srcId="{755AF346-C962-D74A-B2FB-D15746E461EE}" destId="{ECA1CEBD-E2DD-0F4A-ACE2-B0BC1420194C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ADBD35-749C-6240-918F-F14BBF8A8642}" type="doc">
      <dgm:prSet loTypeId="urn:microsoft.com/office/officeart/2005/8/layout/chevron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993BF775-F5DB-DC44-9782-97F129C41A3E}">
      <dgm:prSet custT="1"/>
      <dgm:spPr/>
      <dgm:t>
        <a:bodyPr/>
        <a:lstStyle/>
        <a:p>
          <a:r>
            <a:rPr lang="en-NZ" sz="1400" b="0" i="0" dirty="0"/>
            <a:t>Sowing</a:t>
          </a:r>
          <a:endParaRPr lang="en-NZ" sz="1400" dirty="0"/>
        </a:p>
      </dgm:t>
    </dgm:pt>
    <dgm:pt modelId="{3B7ED353-B405-8F43-BAC4-E49FD6B3D7E5}" type="parTrans" cxnId="{0FDBBF10-825A-4940-8306-FE07AEBCABD5}">
      <dgm:prSet/>
      <dgm:spPr/>
      <dgm:t>
        <a:bodyPr/>
        <a:lstStyle/>
        <a:p>
          <a:endParaRPr lang="en-GB" sz="1800"/>
        </a:p>
      </dgm:t>
    </dgm:pt>
    <dgm:pt modelId="{998FF5A4-C801-1A4A-884E-04C2D5C3002A}" type="sibTrans" cxnId="{0FDBBF10-825A-4940-8306-FE07AEBCABD5}">
      <dgm:prSet/>
      <dgm:spPr/>
      <dgm:t>
        <a:bodyPr/>
        <a:lstStyle/>
        <a:p>
          <a:endParaRPr lang="en-GB" sz="1800"/>
        </a:p>
      </dgm:t>
    </dgm:pt>
    <dgm:pt modelId="{397426A9-F5A3-AC44-9D93-4026EE1A87AF}">
      <dgm:prSet custT="1"/>
      <dgm:spPr/>
      <dgm:t>
        <a:bodyPr/>
        <a:lstStyle/>
        <a:p>
          <a:r>
            <a:rPr lang="en-NZ" sz="1400" b="0" i="0" dirty="0"/>
            <a:t>Germination</a:t>
          </a:r>
          <a:endParaRPr lang="en-NZ" sz="1400" dirty="0"/>
        </a:p>
      </dgm:t>
    </dgm:pt>
    <dgm:pt modelId="{99CC3C58-9375-FF45-A049-E6D124EE9551}" type="parTrans" cxnId="{3B8461A4-7A4B-C349-88AF-F412DB8E4342}">
      <dgm:prSet/>
      <dgm:spPr/>
      <dgm:t>
        <a:bodyPr/>
        <a:lstStyle/>
        <a:p>
          <a:endParaRPr lang="en-GB" sz="1800"/>
        </a:p>
      </dgm:t>
    </dgm:pt>
    <dgm:pt modelId="{0E9ED3B8-B204-EA40-A37C-2F4060C8309C}" type="sibTrans" cxnId="{3B8461A4-7A4B-C349-88AF-F412DB8E4342}">
      <dgm:prSet/>
      <dgm:spPr/>
      <dgm:t>
        <a:bodyPr/>
        <a:lstStyle/>
        <a:p>
          <a:endParaRPr lang="en-GB" sz="1800"/>
        </a:p>
      </dgm:t>
    </dgm:pt>
    <dgm:pt modelId="{4E7D15B6-58D8-9E45-AF43-1894AE476F84}">
      <dgm:prSet custT="1"/>
      <dgm:spPr/>
      <dgm:t>
        <a:bodyPr/>
        <a:lstStyle/>
        <a:p>
          <a:r>
            <a:rPr lang="en-NZ" sz="1400" b="0" i="0" dirty="0"/>
            <a:t>Seedling stage with three leaves</a:t>
          </a:r>
          <a:endParaRPr lang="en-NZ" sz="1400" dirty="0"/>
        </a:p>
      </dgm:t>
    </dgm:pt>
    <dgm:pt modelId="{E6F1D6F6-1A83-6A46-BA50-255C8109546E}" type="parTrans" cxnId="{512B1374-3DB1-8F49-B4B5-55092C987090}">
      <dgm:prSet/>
      <dgm:spPr/>
      <dgm:t>
        <a:bodyPr/>
        <a:lstStyle/>
        <a:p>
          <a:endParaRPr lang="en-GB" sz="1800"/>
        </a:p>
      </dgm:t>
    </dgm:pt>
    <dgm:pt modelId="{F5A9BA73-007D-2340-9DE8-E3B347EA4711}" type="sibTrans" cxnId="{512B1374-3DB1-8F49-B4B5-55092C987090}">
      <dgm:prSet/>
      <dgm:spPr/>
      <dgm:t>
        <a:bodyPr/>
        <a:lstStyle/>
        <a:p>
          <a:endParaRPr lang="en-GB" sz="1800"/>
        </a:p>
      </dgm:t>
    </dgm:pt>
    <dgm:pt modelId="{34ACE801-2A39-A047-8D53-02869AC590FE}">
      <dgm:prSet custT="1"/>
      <dgm:spPr/>
      <dgm:t>
        <a:bodyPr/>
        <a:lstStyle/>
        <a:p>
          <a:r>
            <a:rPr lang="en-NZ" sz="1400" b="0" i="0" dirty="0"/>
            <a:t>Jointing and booting stage</a:t>
          </a:r>
          <a:endParaRPr lang="en-NZ" sz="1400" dirty="0"/>
        </a:p>
      </dgm:t>
    </dgm:pt>
    <dgm:pt modelId="{2BF78AF0-F6D3-0445-A5C6-32BBA5D6E5BB}" type="parTrans" cxnId="{CB5430AF-7FB7-7245-ADF5-A0BF02734B54}">
      <dgm:prSet/>
      <dgm:spPr/>
      <dgm:t>
        <a:bodyPr/>
        <a:lstStyle/>
        <a:p>
          <a:endParaRPr lang="en-GB" sz="1800"/>
        </a:p>
      </dgm:t>
    </dgm:pt>
    <dgm:pt modelId="{433ED0BB-8FAB-374F-9A92-2EB6F7623B78}" type="sibTrans" cxnId="{CB5430AF-7FB7-7245-ADF5-A0BF02734B54}">
      <dgm:prSet/>
      <dgm:spPr/>
      <dgm:t>
        <a:bodyPr/>
        <a:lstStyle/>
        <a:p>
          <a:endParaRPr lang="en-GB" sz="1800"/>
        </a:p>
      </dgm:t>
    </dgm:pt>
    <dgm:pt modelId="{591F0F80-0935-9847-A9F3-5848B4964E69}">
      <dgm:prSet custT="1"/>
      <dgm:spPr/>
      <dgm:t>
        <a:bodyPr/>
        <a:lstStyle/>
        <a:p>
          <a:r>
            <a:rPr lang="en-NZ" sz="1400" b="0" i="0" dirty="0"/>
            <a:t>Heading and flowering stage</a:t>
          </a:r>
          <a:endParaRPr lang="en-NZ" sz="1400" dirty="0"/>
        </a:p>
      </dgm:t>
    </dgm:pt>
    <dgm:pt modelId="{AAF865F5-CD8A-3C4A-8D63-6CF767D6DF27}" type="parTrans" cxnId="{C119AF37-0CE1-B643-815B-11D6B4F5F6AB}">
      <dgm:prSet/>
      <dgm:spPr/>
      <dgm:t>
        <a:bodyPr/>
        <a:lstStyle/>
        <a:p>
          <a:endParaRPr lang="en-GB" sz="1800"/>
        </a:p>
      </dgm:t>
    </dgm:pt>
    <dgm:pt modelId="{F87388D7-709A-4A4B-BA7C-C64C12DA387F}" type="sibTrans" cxnId="{C119AF37-0CE1-B643-815B-11D6B4F5F6AB}">
      <dgm:prSet/>
      <dgm:spPr/>
      <dgm:t>
        <a:bodyPr/>
        <a:lstStyle/>
        <a:p>
          <a:endParaRPr lang="en-GB" sz="1800"/>
        </a:p>
      </dgm:t>
    </dgm:pt>
    <dgm:pt modelId="{F6659B54-20EF-1840-B113-54FB2D1DDD9F}">
      <dgm:prSet custT="1"/>
      <dgm:spPr/>
      <dgm:t>
        <a:bodyPr/>
        <a:lstStyle/>
        <a:p>
          <a:r>
            <a:rPr lang="en-NZ" sz="1400" b="0" i="0" dirty="0"/>
            <a:t> Grain filling stage</a:t>
          </a:r>
          <a:endParaRPr lang="en-NZ" sz="1400" dirty="0"/>
        </a:p>
      </dgm:t>
    </dgm:pt>
    <dgm:pt modelId="{B24AB55E-CF92-874F-B1C9-18DBA43DB67E}" type="parTrans" cxnId="{36AF5EE9-79DD-1F4E-9F3F-51A16FB679B4}">
      <dgm:prSet/>
      <dgm:spPr/>
      <dgm:t>
        <a:bodyPr/>
        <a:lstStyle/>
        <a:p>
          <a:endParaRPr lang="en-GB" sz="1800"/>
        </a:p>
      </dgm:t>
    </dgm:pt>
    <dgm:pt modelId="{29DD155C-FC2D-7149-9AEA-298F7635F6C1}" type="sibTrans" cxnId="{36AF5EE9-79DD-1F4E-9F3F-51A16FB679B4}">
      <dgm:prSet/>
      <dgm:spPr/>
      <dgm:t>
        <a:bodyPr/>
        <a:lstStyle/>
        <a:p>
          <a:endParaRPr lang="en-GB" sz="1800"/>
        </a:p>
      </dgm:t>
    </dgm:pt>
    <dgm:pt modelId="{FF34E6A2-DCEC-C64C-968E-A1CEE4F826CA}">
      <dgm:prSet custT="1"/>
      <dgm:spPr/>
      <dgm:t>
        <a:bodyPr/>
        <a:lstStyle/>
        <a:p>
          <a:r>
            <a:rPr lang="en-NZ" sz="1400" b="0" i="0" dirty="0"/>
            <a:t>Harvest</a:t>
          </a:r>
          <a:endParaRPr lang="en-NZ" sz="1400" dirty="0"/>
        </a:p>
      </dgm:t>
    </dgm:pt>
    <dgm:pt modelId="{A0627996-CAA7-AE42-82E0-944A06793520}" type="parTrans" cxnId="{B928C64C-49B4-7B42-9117-D2B5165F15C0}">
      <dgm:prSet/>
      <dgm:spPr/>
      <dgm:t>
        <a:bodyPr/>
        <a:lstStyle/>
        <a:p>
          <a:endParaRPr lang="en-GB" sz="1800"/>
        </a:p>
      </dgm:t>
    </dgm:pt>
    <dgm:pt modelId="{4441F65B-AC2E-774C-AC85-9522896CC2E0}" type="sibTrans" cxnId="{B928C64C-49B4-7B42-9117-D2B5165F15C0}">
      <dgm:prSet/>
      <dgm:spPr/>
      <dgm:t>
        <a:bodyPr/>
        <a:lstStyle/>
        <a:p>
          <a:endParaRPr lang="en-GB" sz="1800"/>
        </a:p>
      </dgm:t>
    </dgm:pt>
    <dgm:pt modelId="{4200C68B-2BC1-0145-B882-16D57DDB8C57}" type="pres">
      <dgm:prSet presAssocID="{E6ADBD35-749C-6240-918F-F14BBF8A8642}" presName="Name0" presStyleCnt="0">
        <dgm:presLayoutVars>
          <dgm:dir/>
          <dgm:animLvl val="lvl"/>
          <dgm:resizeHandles val="exact"/>
        </dgm:presLayoutVars>
      </dgm:prSet>
      <dgm:spPr/>
    </dgm:pt>
    <dgm:pt modelId="{690702A0-EB25-2B48-8CFF-79395E2B5567}" type="pres">
      <dgm:prSet presAssocID="{993BF775-F5DB-DC44-9782-97F129C41A3E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5FFE643A-548A-FE44-A1C2-6D762EDB95A3}" type="pres">
      <dgm:prSet presAssocID="{998FF5A4-C801-1A4A-884E-04C2D5C3002A}" presName="parTxOnlySpace" presStyleCnt="0"/>
      <dgm:spPr/>
    </dgm:pt>
    <dgm:pt modelId="{A07582F1-6DA9-8944-B4B2-DF861F8076D6}" type="pres">
      <dgm:prSet presAssocID="{397426A9-F5A3-AC44-9D93-4026EE1A87AF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F1A0FD1-4B56-1145-A966-A19242EFEC8F}" type="pres">
      <dgm:prSet presAssocID="{0E9ED3B8-B204-EA40-A37C-2F4060C8309C}" presName="parTxOnlySpace" presStyleCnt="0"/>
      <dgm:spPr/>
    </dgm:pt>
    <dgm:pt modelId="{9E9ECB9A-4823-074E-843E-B6A52E659F64}" type="pres">
      <dgm:prSet presAssocID="{4E7D15B6-58D8-9E45-AF43-1894AE476F84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4B53D74F-6C15-0541-A6DA-B4EA7F01388A}" type="pres">
      <dgm:prSet presAssocID="{F5A9BA73-007D-2340-9DE8-E3B347EA4711}" presName="parTxOnlySpace" presStyleCnt="0"/>
      <dgm:spPr/>
    </dgm:pt>
    <dgm:pt modelId="{E8C1B60A-603C-1848-B0B5-48403D05A678}" type="pres">
      <dgm:prSet presAssocID="{34ACE801-2A39-A047-8D53-02869AC590F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3146DBEE-0099-534F-9AC5-80E2ECD200B3}" type="pres">
      <dgm:prSet presAssocID="{433ED0BB-8FAB-374F-9A92-2EB6F7623B78}" presName="parTxOnlySpace" presStyleCnt="0"/>
      <dgm:spPr/>
    </dgm:pt>
    <dgm:pt modelId="{2CD4D398-EA50-A545-9F18-0DB68E5E7A76}" type="pres">
      <dgm:prSet presAssocID="{591F0F80-0935-9847-A9F3-5848B4964E6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92521AE-2B18-2B4F-9F4B-B6D3DEE1CE6C}" type="pres">
      <dgm:prSet presAssocID="{F87388D7-709A-4A4B-BA7C-C64C12DA387F}" presName="parTxOnlySpace" presStyleCnt="0"/>
      <dgm:spPr/>
    </dgm:pt>
    <dgm:pt modelId="{2CD16DD2-C1F5-4342-8A84-A7D6E987155C}" type="pres">
      <dgm:prSet presAssocID="{F6659B54-20EF-1840-B113-54FB2D1DDD9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A4C9636-9E8F-1F45-B0CC-32C78D294CDD}" type="pres">
      <dgm:prSet presAssocID="{29DD155C-FC2D-7149-9AEA-298F7635F6C1}" presName="parTxOnlySpace" presStyleCnt="0"/>
      <dgm:spPr/>
    </dgm:pt>
    <dgm:pt modelId="{AF08B07C-404B-DD41-BA58-5A7478E21475}" type="pres">
      <dgm:prSet presAssocID="{FF34E6A2-DCEC-C64C-968E-A1CEE4F826CA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C7FD6006-5E25-CB43-BA12-4911878F47A4}" type="presOf" srcId="{FF34E6A2-DCEC-C64C-968E-A1CEE4F826CA}" destId="{AF08B07C-404B-DD41-BA58-5A7478E21475}" srcOrd="0" destOrd="0" presId="urn:microsoft.com/office/officeart/2005/8/layout/chevron1"/>
    <dgm:cxn modelId="{0FDBBF10-825A-4940-8306-FE07AEBCABD5}" srcId="{E6ADBD35-749C-6240-918F-F14BBF8A8642}" destId="{993BF775-F5DB-DC44-9782-97F129C41A3E}" srcOrd="0" destOrd="0" parTransId="{3B7ED353-B405-8F43-BAC4-E49FD6B3D7E5}" sibTransId="{998FF5A4-C801-1A4A-884E-04C2D5C3002A}"/>
    <dgm:cxn modelId="{C83A8C29-071D-8344-9839-A9B500A49850}" type="presOf" srcId="{4E7D15B6-58D8-9E45-AF43-1894AE476F84}" destId="{9E9ECB9A-4823-074E-843E-B6A52E659F64}" srcOrd="0" destOrd="0" presId="urn:microsoft.com/office/officeart/2005/8/layout/chevron1"/>
    <dgm:cxn modelId="{C119AF37-0CE1-B643-815B-11D6B4F5F6AB}" srcId="{E6ADBD35-749C-6240-918F-F14BBF8A8642}" destId="{591F0F80-0935-9847-A9F3-5848B4964E69}" srcOrd="4" destOrd="0" parTransId="{AAF865F5-CD8A-3C4A-8D63-6CF767D6DF27}" sibTransId="{F87388D7-709A-4A4B-BA7C-C64C12DA387F}"/>
    <dgm:cxn modelId="{B928C64C-49B4-7B42-9117-D2B5165F15C0}" srcId="{E6ADBD35-749C-6240-918F-F14BBF8A8642}" destId="{FF34E6A2-DCEC-C64C-968E-A1CEE4F826CA}" srcOrd="6" destOrd="0" parTransId="{A0627996-CAA7-AE42-82E0-944A06793520}" sibTransId="{4441F65B-AC2E-774C-AC85-9522896CC2E0}"/>
    <dgm:cxn modelId="{2263106F-271A-1641-8E6A-83C7A6D95BA2}" type="presOf" srcId="{591F0F80-0935-9847-A9F3-5848B4964E69}" destId="{2CD4D398-EA50-A545-9F18-0DB68E5E7A76}" srcOrd="0" destOrd="0" presId="urn:microsoft.com/office/officeart/2005/8/layout/chevron1"/>
    <dgm:cxn modelId="{512B1374-3DB1-8F49-B4B5-55092C987090}" srcId="{E6ADBD35-749C-6240-918F-F14BBF8A8642}" destId="{4E7D15B6-58D8-9E45-AF43-1894AE476F84}" srcOrd="2" destOrd="0" parTransId="{E6F1D6F6-1A83-6A46-BA50-255C8109546E}" sibTransId="{F5A9BA73-007D-2340-9DE8-E3B347EA4711}"/>
    <dgm:cxn modelId="{2D470C84-E944-494C-B49A-171D68613423}" type="presOf" srcId="{E6ADBD35-749C-6240-918F-F14BBF8A8642}" destId="{4200C68B-2BC1-0145-B882-16D57DDB8C57}" srcOrd="0" destOrd="0" presId="urn:microsoft.com/office/officeart/2005/8/layout/chevron1"/>
    <dgm:cxn modelId="{3B8461A4-7A4B-C349-88AF-F412DB8E4342}" srcId="{E6ADBD35-749C-6240-918F-F14BBF8A8642}" destId="{397426A9-F5A3-AC44-9D93-4026EE1A87AF}" srcOrd="1" destOrd="0" parTransId="{99CC3C58-9375-FF45-A049-E6D124EE9551}" sibTransId="{0E9ED3B8-B204-EA40-A37C-2F4060C8309C}"/>
    <dgm:cxn modelId="{CB5430AF-7FB7-7245-ADF5-A0BF02734B54}" srcId="{E6ADBD35-749C-6240-918F-F14BBF8A8642}" destId="{34ACE801-2A39-A047-8D53-02869AC590FE}" srcOrd="3" destOrd="0" parTransId="{2BF78AF0-F6D3-0445-A5C6-32BBA5D6E5BB}" sibTransId="{433ED0BB-8FAB-374F-9A92-2EB6F7623B78}"/>
    <dgm:cxn modelId="{D806BDC2-04F1-1645-84AC-EEDF80F26B76}" type="presOf" srcId="{34ACE801-2A39-A047-8D53-02869AC590FE}" destId="{E8C1B60A-603C-1848-B0B5-48403D05A678}" srcOrd="0" destOrd="0" presId="urn:microsoft.com/office/officeart/2005/8/layout/chevron1"/>
    <dgm:cxn modelId="{71BD3DC4-61FE-F844-8F63-6E7513D2EC8F}" type="presOf" srcId="{993BF775-F5DB-DC44-9782-97F129C41A3E}" destId="{690702A0-EB25-2B48-8CFF-79395E2B5567}" srcOrd="0" destOrd="0" presId="urn:microsoft.com/office/officeart/2005/8/layout/chevron1"/>
    <dgm:cxn modelId="{3E190ADB-C853-8D4E-AEB8-8F0B7425484C}" type="presOf" srcId="{397426A9-F5A3-AC44-9D93-4026EE1A87AF}" destId="{A07582F1-6DA9-8944-B4B2-DF861F8076D6}" srcOrd="0" destOrd="0" presId="urn:microsoft.com/office/officeart/2005/8/layout/chevron1"/>
    <dgm:cxn modelId="{36AF5EE9-79DD-1F4E-9F3F-51A16FB679B4}" srcId="{E6ADBD35-749C-6240-918F-F14BBF8A8642}" destId="{F6659B54-20EF-1840-B113-54FB2D1DDD9F}" srcOrd="5" destOrd="0" parTransId="{B24AB55E-CF92-874F-B1C9-18DBA43DB67E}" sibTransId="{29DD155C-FC2D-7149-9AEA-298F7635F6C1}"/>
    <dgm:cxn modelId="{9B2C14ED-C2FD-5B45-808A-18B53F8BD5B0}" type="presOf" srcId="{F6659B54-20EF-1840-B113-54FB2D1DDD9F}" destId="{2CD16DD2-C1F5-4342-8A84-A7D6E987155C}" srcOrd="0" destOrd="0" presId="urn:microsoft.com/office/officeart/2005/8/layout/chevron1"/>
    <dgm:cxn modelId="{B9275C90-F431-1B4D-BCB9-152C06C0C0C7}" type="presParOf" srcId="{4200C68B-2BC1-0145-B882-16D57DDB8C57}" destId="{690702A0-EB25-2B48-8CFF-79395E2B5567}" srcOrd="0" destOrd="0" presId="urn:microsoft.com/office/officeart/2005/8/layout/chevron1"/>
    <dgm:cxn modelId="{26111875-46F6-824A-9B70-AACCFFD17022}" type="presParOf" srcId="{4200C68B-2BC1-0145-B882-16D57DDB8C57}" destId="{5FFE643A-548A-FE44-A1C2-6D762EDB95A3}" srcOrd="1" destOrd="0" presId="urn:microsoft.com/office/officeart/2005/8/layout/chevron1"/>
    <dgm:cxn modelId="{116716ED-F17D-9649-97AF-B120536E1C48}" type="presParOf" srcId="{4200C68B-2BC1-0145-B882-16D57DDB8C57}" destId="{A07582F1-6DA9-8944-B4B2-DF861F8076D6}" srcOrd="2" destOrd="0" presId="urn:microsoft.com/office/officeart/2005/8/layout/chevron1"/>
    <dgm:cxn modelId="{A106DDE0-8D26-4048-8317-F749CE259F0D}" type="presParOf" srcId="{4200C68B-2BC1-0145-B882-16D57DDB8C57}" destId="{0F1A0FD1-4B56-1145-A966-A19242EFEC8F}" srcOrd="3" destOrd="0" presId="urn:microsoft.com/office/officeart/2005/8/layout/chevron1"/>
    <dgm:cxn modelId="{8296A7FE-94C5-F14C-9571-BAD8DB0801CB}" type="presParOf" srcId="{4200C68B-2BC1-0145-B882-16D57DDB8C57}" destId="{9E9ECB9A-4823-074E-843E-B6A52E659F64}" srcOrd="4" destOrd="0" presId="urn:microsoft.com/office/officeart/2005/8/layout/chevron1"/>
    <dgm:cxn modelId="{A2AEC969-C75C-334B-8B49-ABF582F11180}" type="presParOf" srcId="{4200C68B-2BC1-0145-B882-16D57DDB8C57}" destId="{4B53D74F-6C15-0541-A6DA-B4EA7F01388A}" srcOrd="5" destOrd="0" presId="urn:microsoft.com/office/officeart/2005/8/layout/chevron1"/>
    <dgm:cxn modelId="{F90F61B7-694A-204E-A4A1-991D75E63E71}" type="presParOf" srcId="{4200C68B-2BC1-0145-B882-16D57DDB8C57}" destId="{E8C1B60A-603C-1848-B0B5-48403D05A678}" srcOrd="6" destOrd="0" presId="urn:microsoft.com/office/officeart/2005/8/layout/chevron1"/>
    <dgm:cxn modelId="{BE8AC4E1-CA8B-764E-950B-965120CBA6AF}" type="presParOf" srcId="{4200C68B-2BC1-0145-B882-16D57DDB8C57}" destId="{3146DBEE-0099-534F-9AC5-80E2ECD200B3}" srcOrd="7" destOrd="0" presId="urn:microsoft.com/office/officeart/2005/8/layout/chevron1"/>
    <dgm:cxn modelId="{B8D86AA9-35DC-4A43-BABC-7095ADFA928A}" type="presParOf" srcId="{4200C68B-2BC1-0145-B882-16D57DDB8C57}" destId="{2CD4D398-EA50-A545-9F18-0DB68E5E7A76}" srcOrd="8" destOrd="0" presId="urn:microsoft.com/office/officeart/2005/8/layout/chevron1"/>
    <dgm:cxn modelId="{710A60BA-997A-9443-B097-AEC59E06E6A8}" type="presParOf" srcId="{4200C68B-2BC1-0145-B882-16D57DDB8C57}" destId="{692521AE-2B18-2B4F-9F4B-B6D3DEE1CE6C}" srcOrd="9" destOrd="0" presId="urn:microsoft.com/office/officeart/2005/8/layout/chevron1"/>
    <dgm:cxn modelId="{439B9C31-BFA0-CC4D-8C5B-3DC08A1C46E0}" type="presParOf" srcId="{4200C68B-2BC1-0145-B882-16D57DDB8C57}" destId="{2CD16DD2-C1F5-4342-8A84-A7D6E987155C}" srcOrd="10" destOrd="0" presId="urn:microsoft.com/office/officeart/2005/8/layout/chevron1"/>
    <dgm:cxn modelId="{86ACD0C9-F49A-2B4C-A9BB-C0EAEA35559C}" type="presParOf" srcId="{4200C68B-2BC1-0145-B882-16D57DDB8C57}" destId="{1A4C9636-9E8F-1F45-B0CC-32C78D294CDD}" srcOrd="11" destOrd="0" presId="urn:microsoft.com/office/officeart/2005/8/layout/chevron1"/>
    <dgm:cxn modelId="{0644DBE4-D70B-D741-9F7F-9CB1305E72C9}" type="presParOf" srcId="{4200C68B-2BC1-0145-B882-16D57DDB8C57}" destId="{AF08B07C-404B-DD41-BA58-5A7478E21475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82C8BC-675B-2D4D-9F31-977B93A68DD6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D875456A-9563-8240-BD23-F39449755BC0}">
      <dgm:prSet/>
      <dgm:spPr/>
      <dgm:t>
        <a:bodyPr/>
        <a:lstStyle/>
        <a:p>
          <a:r>
            <a:rPr lang="en-NZ" b="0" i="0" dirty="0"/>
            <a:t>Temperature (high temperature)</a:t>
          </a:r>
          <a:endParaRPr lang="en-NZ" dirty="0"/>
        </a:p>
      </dgm:t>
    </dgm:pt>
    <dgm:pt modelId="{1556276A-2E4D-A647-8E31-D4201E027FB2}" type="parTrans" cxnId="{FC8BA56E-25B7-EB41-9652-3BE4459548B6}">
      <dgm:prSet/>
      <dgm:spPr/>
      <dgm:t>
        <a:bodyPr/>
        <a:lstStyle/>
        <a:p>
          <a:endParaRPr lang="en-GB"/>
        </a:p>
      </dgm:t>
    </dgm:pt>
    <dgm:pt modelId="{E1E818AB-CB3C-E94E-9C1C-590096CA7C2D}" type="sibTrans" cxnId="{FC8BA56E-25B7-EB41-9652-3BE4459548B6}">
      <dgm:prSet/>
      <dgm:spPr/>
      <dgm:t>
        <a:bodyPr/>
        <a:lstStyle/>
        <a:p>
          <a:endParaRPr lang="en-GB"/>
        </a:p>
      </dgm:t>
    </dgm:pt>
    <dgm:pt modelId="{BBF0A6C8-D7C9-6944-B558-F134E5CE5085}">
      <dgm:prSet/>
      <dgm:spPr/>
      <dgm:t>
        <a:bodyPr/>
        <a:lstStyle/>
        <a:p>
          <a:r>
            <a:rPr lang="en-NZ" b="0" i="0" dirty="0"/>
            <a:t>Humidity (low humidity)</a:t>
          </a:r>
          <a:endParaRPr lang="en-NZ" dirty="0"/>
        </a:p>
      </dgm:t>
    </dgm:pt>
    <dgm:pt modelId="{916EAAEA-A211-9B40-8CC0-2A800A57F742}" type="parTrans" cxnId="{EE098A92-19DE-5345-8092-CEBAA53B8C8C}">
      <dgm:prSet/>
      <dgm:spPr/>
      <dgm:t>
        <a:bodyPr/>
        <a:lstStyle/>
        <a:p>
          <a:endParaRPr lang="en-GB"/>
        </a:p>
      </dgm:t>
    </dgm:pt>
    <dgm:pt modelId="{231C441A-EF11-5D41-A599-A69EEDAEA6F4}" type="sibTrans" cxnId="{EE098A92-19DE-5345-8092-CEBAA53B8C8C}">
      <dgm:prSet/>
      <dgm:spPr/>
      <dgm:t>
        <a:bodyPr/>
        <a:lstStyle/>
        <a:p>
          <a:endParaRPr lang="en-GB"/>
        </a:p>
      </dgm:t>
    </dgm:pt>
    <dgm:pt modelId="{9A37DAF9-CC89-B640-9207-D79EDE08CD62}">
      <dgm:prSet/>
      <dgm:spPr/>
      <dgm:t>
        <a:bodyPr/>
        <a:lstStyle/>
        <a:p>
          <a:r>
            <a:rPr lang="en-NZ" b="0" i="0" dirty="0"/>
            <a:t> Light intensity (high sunlight)</a:t>
          </a:r>
          <a:endParaRPr lang="en-NZ" dirty="0"/>
        </a:p>
      </dgm:t>
    </dgm:pt>
    <dgm:pt modelId="{176E4841-3F04-CE46-B564-80BC6C9D869D}" type="parTrans" cxnId="{45EEA3CA-8439-A04F-A2E9-D9453494BBDA}">
      <dgm:prSet/>
      <dgm:spPr/>
      <dgm:t>
        <a:bodyPr/>
        <a:lstStyle/>
        <a:p>
          <a:endParaRPr lang="en-GB"/>
        </a:p>
      </dgm:t>
    </dgm:pt>
    <dgm:pt modelId="{F1AEAF3B-79A0-DD48-B1A4-55F07640E2EF}" type="sibTrans" cxnId="{45EEA3CA-8439-A04F-A2E9-D9453494BBDA}">
      <dgm:prSet/>
      <dgm:spPr/>
      <dgm:t>
        <a:bodyPr/>
        <a:lstStyle/>
        <a:p>
          <a:endParaRPr lang="en-GB"/>
        </a:p>
      </dgm:t>
    </dgm:pt>
    <dgm:pt modelId="{BC8BA929-E3B9-A34E-A282-312E43E900EB}" type="pres">
      <dgm:prSet presAssocID="{2E82C8BC-675B-2D4D-9F31-977B93A68DD6}" presName="compositeShape" presStyleCnt="0">
        <dgm:presLayoutVars>
          <dgm:chMax val="7"/>
          <dgm:dir/>
          <dgm:resizeHandles val="exact"/>
        </dgm:presLayoutVars>
      </dgm:prSet>
      <dgm:spPr/>
    </dgm:pt>
    <dgm:pt modelId="{59CDFFC8-97E9-5248-979D-58808CB39BFA}" type="pres">
      <dgm:prSet presAssocID="{D875456A-9563-8240-BD23-F39449755BC0}" presName="circ1" presStyleLbl="vennNode1" presStyleIdx="0" presStyleCnt="3"/>
      <dgm:spPr/>
    </dgm:pt>
    <dgm:pt modelId="{7BDA05A5-160A-FE4A-8CD9-D194DA7CEFFC}" type="pres">
      <dgm:prSet presAssocID="{D875456A-9563-8240-BD23-F39449755BC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25AB4E2-BF45-2D42-807B-5D6CEBBD5800}" type="pres">
      <dgm:prSet presAssocID="{BBF0A6C8-D7C9-6944-B558-F134E5CE5085}" presName="circ2" presStyleLbl="vennNode1" presStyleIdx="1" presStyleCnt="3"/>
      <dgm:spPr/>
    </dgm:pt>
    <dgm:pt modelId="{04EC79DA-BEC0-3F49-A6F7-85ECADEF772F}" type="pres">
      <dgm:prSet presAssocID="{BBF0A6C8-D7C9-6944-B558-F134E5CE508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38EF063-8887-AF42-BC97-600C7AE7B75E}" type="pres">
      <dgm:prSet presAssocID="{9A37DAF9-CC89-B640-9207-D79EDE08CD62}" presName="circ3" presStyleLbl="vennNode1" presStyleIdx="2" presStyleCnt="3"/>
      <dgm:spPr/>
    </dgm:pt>
    <dgm:pt modelId="{DC06D6A8-6A7C-2A4D-816E-15582F16987A}" type="pres">
      <dgm:prSet presAssocID="{9A37DAF9-CC89-B640-9207-D79EDE08CD6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B64F402-CA55-E649-A2C6-B4BBF092D9DA}" type="presOf" srcId="{D875456A-9563-8240-BD23-F39449755BC0}" destId="{59CDFFC8-97E9-5248-979D-58808CB39BFA}" srcOrd="0" destOrd="0" presId="urn:microsoft.com/office/officeart/2005/8/layout/venn1"/>
    <dgm:cxn modelId="{C098DF0C-1F2C-AF41-B67E-B20E7E9FF565}" type="presOf" srcId="{BBF0A6C8-D7C9-6944-B558-F134E5CE5085}" destId="{04EC79DA-BEC0-3F49-A6F7-85ECADEF772F}" srcOrd="1" destOrd="0" presId="urn:microsoft.com/office/officeart/2005/8/layout/venn1"/>
    <dgm:cxn modelId="{D0C07C38-1ACF-5F4C-BE11-CEFC5CBB6CB2}" type="presOf" srcId="{9A37DAF9-CC89-B640-9207-D79EDE08CD62}" destId="{DC06D6A8-6A7C-2A4D-816E-15582F16987A}" srcOrd="1" destOrd="0" presId="urn:microsoft.com/office/officeart/2005/8/layout/venn1"/>
    <dgm:cxn modelId="{E1B96B41-B404-9544-9BA2-C7DC378013F1}" type="presOf" srcId="{D875456A-9563-8240-BD23-F39449755BC0}" destId="{7BDA05A5-160A-FE4A-8CD9-D194DA7CEFFC}" srcOrd="1" destOrd="0" presId="urn:microsoft.com/office/officeart/2005/8/layout/venn1"/>
    <dgm:cxn modelId="{343F3456-E9DD-CD4D-9122-D3E9A38BF04D}" type="presOf" srcId="{9A37DAF9-CC89-B640-9207-D79EDE08CD62}" destId="{338EF063-8887-AF42-BC97-600C7AE7B75E}" srcOrd="0" destOrd="0" presId="urn:microsoft.com/office/officeart/2005/8/layout/venn1"/>
    <dgm:cxn modelId="{FC8BA56E-25B7-EB41-9652-3BE4459548B6}" srcId="{2E82C8BC-675B-2D4D-9F31-977B93A68DD6}" destId="{D875456A-9563-8240-BD23-F39449755BC0}" srcOrd="0" destOrd="0" parTransId="{1556276A-2E4D-A647-8E31-D4201E027FB2}" sibTransId="{E1E818AB-CB3C-E94E-9C1C-590096CA7C2D}"/>
    <dgm:cxn modelId="{B2486A86-132B-4944-B070-7FC1C2214496}" type="presOf" srcId="{BBF0A6C8-D7C9-6944-B558-F134E5CE5085}" destId="{125AB4E2-BF45-2D42-807B-5D6CEBBD5800}" srcOrd="0" destOrd="0" presId="urn:microsoft.com/office/officeart/2005/8/layout/venn1"/>
    <dgm:cxn modelId="{EE098A92-19DE-5345-8092-CEBAA53B8C8C}" srcId="{2E82C8BC-675B-2D4D-9F31-977B93A68DD6}" destId="{BBF0A6C8-D7C9-6944-B558-F134E5CE5085}" srcOrd="1" destOrd="0" parTransId="{916EAAEA-A211-9B40-8CC0-2A800A57F742}" sibTransId="{231C441A-EF11-5D41-A599-A69EEDAEA6F4}"/>
    <dgm:cxn modelId="{BDC7D792-58D5-AC44-B082-5DF796298DF8}" type="presOf" srcId="{2E82C8BC-675B-2D4D-9F31-977B93A68DD6}" destId="{BC8BA929-E3B9-A34E-A282-312E43E900EB}" srcOrd="0" destOrd="0" presId="urn:microsoft.com/office/officeart/2005/8/layout/venn1"/>
    <dgm:cxn modelId="{45EEA3CA-8439-A04F-A2E9-D9453494BBDA}" srcId="{2E82C8BC-675B-2D4D-9F31-977B93A68DD6}" destId="{9A37DAF9-CC89-B640-9207-D79EDE08CD62}" srcOrd="2" destOrd="0" parTransId="{176E4841-3F04-CE46-B564-80BC6C9D869D}" sibTransId="{F1AEAF3B-79A0-DD48-B1A4-55F07640E2EF}"/>
    <dgm:cxn modelId="{99734387-EC86-C344-8340-BF571BDBB4B9}" type="presParOf" srcId="{BC8BA929-E3B9-A34E-A282-312E43E900EB}" destId="{59CDFFC8-97E9-5248-979D-58808CB39BFA}" srcOrd="0" destOrd="0" presId="urn:microsoft.com/office/officeart/2005/8/layout/venn1"/>
    <dgm:cxn modelId="{38A816B2-8DCB-5C41-B5CF-6179E4DE58C3}" type="presParOf" srcId="{BC8BA929-E3B9-A34E-A282-312E43E900EB}" destId="{7BDA05A5-160A-FE4A-8CD9-D194DA7CEFFC}" srcOrd="1" destOrd="0" presId="urn:microsoft.com/office/officeart/2005/8/layout/venn1"/>
    <dgm:cxn modelId="{728CCDC6-6866-A944-AE19-3A3B3B47DA66}" type="presParOf" srcId="{BC8BA929-E3B9-A34E-A282-312E43E900EB}" destId="{125AB4E2-BF45-2D42-807B-5D6CEBBD5800}" srcOrd="2" destOrd="0" presId="urn:microsoft.com/office/officeart/2005/8/layout/venn1"/>
    <dgm:cxn modelId="{D3FCE85F-886C-EF40-9D92-C77A8A326BFD}" type="presParOf" srcId="{BC8BA929-E3B9-A34E-A282-312E43E900EB}" destId="{04EC79DA-BEC0-3F49-A6F7-85ECADEF772F}" srcOrd="3" destOrd="0" presId="urn:microsoft.com/office/officeart/2005/8/layout/venn1"/>
    <dgm:cxn modelId="{3AA6FD3A-52A9-D241-B771-2468F2268600}" type="presParOf" srcId="{BC8BA929-E3B9-A34E-A282-312E43E900EB}" destId="{338EF063-8887-AF42-BC97-600C7AE7B75E}" srcOrd="4" destOrd="0" presId="urn:microsoft.com/office/officeart/2005/8/layout/venn1"/>
    <dgm:cxn modelId="{F2853BC0-9388-8149-80EC-DE18FFD85C9B}" type="presParOf" srcId="{BC8BA929-E3B9-A34E-A282-312E43E900EB}" destId="{DC06D6A8-6A7C-2A4D-816E-15582F16987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42AED3-D728-D04F-A8E8-23F51EF137FA}" type="doc">
      <dgm:prSet loTypeId="urn:microsoft.com/office/officeart/2005/8/layout/list1" loCatId="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zh-CN" altLang="en-US"/>
        </a:p>
      </dgm:t>
    </dgm:pt>
    <dgm:pt modelId="{491F489B-FD53-6F4B-A708-6671101614FD}">
      <dgm:prSet phldrT="[文本]" custT="1"/>
      <dgm:spPr/>
      <dgm:t>
        <a:bodyPr/>
        <a:lstStyle/>
        <a:p>
          <a:r>
            <a:rPr lang="en-NZ" altLang="zh-CN" sz="2000" b="0" dirty="0">
              <a:latin typeface="PingFang SC" panose="020B0400000000000000" pitchFamily="34" charset="-122"/>
              <a:ea typeface="PingFang SC" panose="020B0400000000000000" pitchFamily="34" charset="-122"/>
            </a:rPr>
            <a:t>The </a:t>
          </a:r>
          <a:r>
            <a:rPr lang="en-NZ" altLang="zh-CN" sz="2000" b="0" dirty="0" err="1">
              <a:latin typeface="PingFang SC" panose="020B0400000000000000" pitchFamily="34" charset="-122"/>
              <a:ea typeface="PingFang SC" panose="020B0400000000000000" pitchFamily="34" charset="-122"/>
            </a:rPr>
            <a:t>optim</a:t>
          </a:r>
          <a:r>
            <a:rPr lang="en-US" altLang="zh-TW" sz="2000" b="0" dirty="0">
              <a:latin typeface="PingFang SC" panose="020B0400000000000000" pitchFamily="34" charset="-122"/>
              <a:ea typeface="PingFang SC" panose="020B0400000000000000" pitchFamily="34" charset="-122"/>
            </a:rPr>
            <a:t>al</a:t>
          </a:r>
          <a:r>
            <a:rPr lang="en-NZ" altLang="zh-CN" sz="2000" b="0" dirty="0">
              <a:latin typeface="PingFang SC" panose="020B0400000000000000" pitchFamily="34" charset="-122"/>
              <a:ea typeface="PingFang SC" panose="020B0400000000000000" pitchFamily="34" charset="-122"/>
            </a:rPr>
            <a:t> temperature for the filling period is 21.3±1.27 °C</a:t>
          </a:r>
          <a:endParaRPr lang="zh-CN" altLang="en-US" sz="2000" b="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D6B7AA8B-5DF8-ED46-8E36-B0974EF8FC33}" type="parTrans" cxnId="{5237B936-AC5F-5641-9B1B-9D20A89D8417}">
      <dgm:prSet/>
      <dgm:spPr/>
      <dgm:t>
        <a:bodyPr/>
        <a:lstStyle/>
        <a:p>
          <a:endParaRPr lang="zh-CN" altLang="en-US" sz="6000"/>
        </a:p>
      </dgm:t>
    </dgm:pt>
    <dgm:pt modelId="{CE88F43E-2D5F-C24B-958D-0FE03E445182}" type="sibTrans" cxnId="{5237B936-AC5F-5641-9B1B-9D20A89D8417}">
      <dgm:prSet/>
      <dgm:spPr/>
      <dgm:t>
        <a:bodyPr/>
        <a:lstStyle/>
        <a:p>
          <a:endParaRPr lang="zh-CN" altLang="en-US" sz="6000"/>
        </a:p>
      </dgm:t>
    </dgm:pt>
    <dgm:pt modelId="{E59F63D0-32DC-124A-B85C-F94579362C34}">
      <dgm:prSet phldrT="[文本]" custT="1"/>
      <dgm:spPr/>
      <dgm:t>
        <a:bodyPr/>
        <a:lstStyle/>
        <a:p>
          <a:r>
            <a:rPr lang="en-US" altLang="zh-TW" sz="2000" b="0" dirty="0">
              <a:latin typeface="PingFang SC" panose="020B0400000000000000" pitchFamily="34" charset="-122"/>
              <a:ea typeface="PingFang SC" panose="020B0400000000000000" pitchFamily="34" charset="-122"/>
            </a:rPr>
            <a:t>The</a:t>
          </a:r>
          <a:r>
            <a:rPr lang="zh-TW" altLang="en-US" sz="2000" b="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TW" sz="2000" b="0" dirty="0">
              <a:latin typeface="PingFang SC" panose="020B0400000000000000" pitchFamily="34" charset="-122"/>
              <a:ea typeface="PingFang SC" panose="020B0400000000000000" pitchFamily="34" charset="-122"/>
            </a:rPr>
            <a:t>o</a:t>
          </a:r>
          <a:r>
            <a:rPr lang="en-NZ" altLang="zh-CN" sz="2000" b="0" dirty="0" err="1">
              <a:latin typeface="PingFang SC" panose="020B0400000000000000" pitchFamily="34" charset="-122"/>
              <a:ea typeface="PingFang SC" panose="020B0400000000000000" pitchFamily="34" charset="-122"/>
            </a:rPr>
            <a:t>ptimal</a:t>
          </a:r>
          <a:r>
            <a:rPr lang="en-NZ" altLang="zh-CN" sz="2000" b="0" dirty="0">
              <a:latin typeface="PingFang SC" panose="020B0400000000000000" pitchFamily="34" charset="-122"/>
              <a:ea typeface="PingFang SC" panose="020B0400000000000000" pitchFamily="34" charset="-122"/>
            </a:rPr>
            <a:t> humidity during full period 86%-88%</a:t>
          </a:r>
          <a:endParaRPr lang="zh-CN" altLang="en-US" sz="2000" b="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64804F42-EFF4-2144-A6D9-927EFB6A299E}" type="parTrans" cxnId="{7D24AA77-507E-5949-9544-633DB4BD8490}">
      <dgm:prSet/>
      <dgm:spPr/>
      <dgm:t>
        <a:bodyPr/>
        <a:lstStyle/>
        <a:p>
          <a:endParaRPr lang="zh-CN" altLang="en-US" sz="6000"/>
        </a:p>
      </dgm:t>
    </dgm:pt>
    <dgm:pt modelId="{3040E432-ED84-4245-9486-5A690149FC09}" type="sibTrans" cxnId="{7D24AA77-507E-5949-9544-633DB4BD8490}">
      <dgm:prSet/>
      <dgm:spPr/>
      <dgm:t>
        <a:bodyPr/>
        <a:lstStyle/>
        <a:p>
          <a:endParaRPr lang="zh-CN" altLang="en-US" sz="6000"/>
        </a:p>
      </dgm:t>
    </dgm:pt>
    <dgm:pt modelId="{D16C1FE9-0CE1-A944-BE6E-450AE8CE70A8}">
      <dgm:prSet phldrT="[文本]" custT="1"/>
      <dgm:spPr/>
      <dgm:t>
        <a:bodyPr/>
        <a:lstStyle/>
        <a:p>
          <a:r>
            <a:rPr lang="en-NZ" altLang="zh-CN" sz="2000" b="0" dirty="0">
              <a:latin typeface="PingFang SC" panose="020B0400000000000000" pitchFamily="34" charset="-122"/>
              <a:ea typeface="PingFang SC" panose="020B0400000000000000" pitchFamily="34" charset="-122"/>
            </a:rPr>
            <a:t>The optimal light for the fullness period is 9 MJ/m2 </a:t>
          </a:r>
          <a:endParaRPr lang="zh-CN" altLang="en-US" sz="2000" b="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8A71A96B-D465-FC4B-A4F2-8B749D6BE4B3}" type="parTrans" cxnId="{267A770E-4617-6D44-BFC6-E7EE6A350BF9}">
      <dgm:prSet/>
      <dgm:spPr/>
      <dgm:t>
        <a:bodyPr/>
        <a:lstStyle/>
        <a:p>
          <a:endParaRPr lang="zh-CN" altLang="en-US" sz="6000"/>
        </a:p>
      </dgm:t>
    </dgm:pt>
    <dgm:pt modelId="{D7088189-D79E-A544-9F14-01E82AE50C81}" type="sibTrans" cxnId="{267A770E-4617-6D44-BFC6-E7EE6A350BF9}">
      <dgm:prSet/>
      <dgm:spPr/>
      <dgm:t>
        <a:bodyPr/>
        <a:lstStyle/>
        <a:p>
          <a:endParaRPr lang="zh-CN" altLang="en-US" sz="6000"/>
        </a:p>
      </dgm:t>
    </dgm:pt>
    <dgm:pt modelId="{0909590D-B128-144C-B5A0-58633331C5E1}">
      <dgm:prSet custT="1"/>
      <dgm:spPr/>
      <dgm:t>
        <a:bodyPr/>
        <a:lstStyle/>
        <a:p>
          <a:r>
            <a:rPr lang="en-NZ" altLang="zh-CN" sz="1800" b="0" dirty="0">
              <a:latin typeface="PingFang SC" panose="020B0400000000000000" pitchFamily="34" charset="-122"/>
              <a:ea typeface="PingFang SC" panose="020B0400000000000000" pitchFamily="34" charset="-122"/>
            </a:rPr>
            <a:t>The most suitable soil is well drained (not flood-tolerant), but the topsoil is the deeper loam soil is the most suitable, and the PH value is 6~7 </a:t>
          </a:r>
          <a:endParaRPr lang="zh-CN" altLang="en-US" sz="1800" b="0" dirty="0">
            <a:latin typeface="PingFang SC" panose="020B0400000000000000" pitchFamily="34" charset="-122"/>
            <a:ea typeface="PingFang SC" panose="020B0400000000000000" pitchFamily="34" charset="-122"/>
          </a:endParaRPr>
        </a:p>
      </dgm:t>
    </dgm:pt>
    <dgm:pt modelId="{3B1AD868-8FBC-A84B-B994-59417FE1FA48}" type="parTrans" cxnId="{C4E72845-F63E-E043-896C-E83D9B0E3D67}">
      <dgm:prSet/>
      <dgm:spPr/>
      <dgm:t>
        <a:bodyPr/>
        <a:lstStyle/>
        <a:p>
          <a:endParaRPr lang="zh-CN" altLang="en-US" sz="6000"/>
        </a:p>
      </dgm:t>
    </dgm:pt>
    <dgm:pt modelId="{68121808-BDA4-6445-90A5-197D9D2F9AA5}" type="sibTrans" cxnId="{C4E72845-F63E-E043-896C-E83D9B0E3D67}">
      <dgm:prSet/>
      <dgm:spPr/>
      <dgm:t>
        <a:bodyPr/>
        <a:lstStyle/>
        <a:p>
          <a:endParaRPr lang="zh-CN" altLang="en-US" sz="6000"/>
        </a:p>
      </dgm:t>
    </dgm:pt>
    <dgm:pt modelId="{26320631-8895-8B48-8480-42C7CA658A08}" type="pres">
      <dgm:prSet presAssocID="{2042AED3-D728-D04F-A8E8-23F51EF137FA}" presName="linear" presStyleCnt="0">
        <dgm:presLayoutVars>
          <dgm:dir/>
          <dgm:animLvl val="lvl"/>
          <dgm:resizeHandles val="exact"/>
        </dgm:presLayoutVars>
      </dgm:prSet>
      <dgm:spPr/>
    </dgm:pt>
    <dgm:pt modelId="{E911EE34-4D7C-5042-92C1-A3DA5AC97C8B}" type="pres">
      <dgm:prSet presAssocID="{491F489B-FD53-6F4B-A708-6671101614FD}" presName="parentLin" presStyleCnt="0"/>
      <dgm:spPr/>
    </dgm:pt>
    <dgm:pt modelId="{D9549095-14A1-3941-97B7-22421FCB8E44}" type="pres">
      <dgm:prSet presAssocID="{491F489B-FD53-6F4B-A708-6671101614FD}" presName="parentLeftMargin" presStyleLbl="node1" presStyleIdx="0" presStyleCnt="4"/>
      <dgm:spPr/>
    </dgm:pt>
    <dgm:pt modelId="{A915B540-B359-2146-BF3C-F5D7B0676901}" type="pres">
      <dgm:prSet presAssocID="{491F489B-FD53-6F4B-A708-6671101614FD}" presName="parentText" presStyleLbl="node1" presStyleIdx="0" presStyleCnt="4" custScaleX="142857" custScaleY="176800">
        <dgm:presLayoutVars>
          <dgm:chMax val="0"/>
          <dgm:bulletEnabled val="1"/>
        </dgm:presLayoutVars>
      </dgm:prSet>
      <dgm:spPr/>
    </dgm:pt>
    <dgm:pt modelId="{EAC95F5E-98EA-FF41-9EF4-8DD1AF4D84C1}" type="pres">
      <dgm:prSet presAssocID="{491F489B-FD53-6F4B-A708-6671101614FD}" presName="negativeSpace" presStyleCnt="0"/>
      <dgm:spPr/>
    </dgm:pt>
    <dgm:pt modelId="{5F13F5DA-0E6B-B54C-9BCC-B3EFDF5B42BA}" type="pres">
      <dgm:prSet presAssocID="{491F489B-FD53-6F4B-A708-6671101614FD}" presName="childText" presStyleLbl="conFgAcc1" presStyleIdx="0" presStyleCnt="4">
        <dgm:presLayoutVars>
          <dgm:bulletEnabled val="1"/>
        </dgm:presLayoutVars>
      </dgm:prSet>
      <dgm:spPr/>
    </dgm:pt>
    <dgm:pt modelId="{622D3D5B-CAA6-904B-A242-DDA78E681D90}" type="pres">
      <dgm:prSet presAssocID="{CE88F43E-2D5F-C24B-958D-0FE03E445182}" presName="spaceBetweenRectangles" presStyleCnt="0"/>
      <dgm:spPr/>
    </dgm:pt>
    <dgm:pt modelId="{D106E206-2E4E-DC42-BD5B-37CFEBA27CAE}" type="pres">
      <dgm:prSet presAssocID="{E59F63D0-32DC-124A-B85C-F94579362C34}" presName="parentLin" presStyleCnt="0"/>
      <dgm:spPr/>
    </dgm:pt>
    <dgm:pt modelId="{A2C471AF-0217-F54E-A7E9-6E22D2CB0FD4}" type="pres">
      <dgm:prSet presAssocID="{E59F63D0-32DC-124A-B85C-F94579362C34}" presName="parentLeftMargin" presStyleLbl="node1" presStyleIdx="0" presStyleCnt="4"/>
      <dgm:spPr/>
    </dgm:pt>
    <dgm:pt modelId="{3612AB99-B965-084E-9D95-AB25427437A9}" type="pres">
      <dgm:prSet presAssocID="{E59F63D0-32DC-124A-B85C-F94579362C34}" presName="parentText" presStyleLbl="node1" presStyleIdx="1" presStyleCnt="4" custScaleX="142857" custScaleY="171714">
        <dgm:presLayoutVars>
          <dgm:chMax val="0"/>
          <dgm:bulletEnabled val="1"/>
        </dgm:presLayoutVars>
      </dgm:prSet>
      <dgm:spPr/>
    </dgm:pt>
    <dgm:pt modelId="{C0BF3D37-5202-BD42-8B21-D51F934E219C}" type="pres">
      <dgm:prSet presAssocID="{E59F63D0-32DC-124A-B85C-F94579362C34}" presName="negativeSpace" presStyleCnt="0"/>
      <dgm:spPr/>
    </dgm:pt>
    <dgm:pt modelId="{8B4E11EF-A48B-C847-A99C-3470608E7342}" type="pres">
      <dgm:prSet presAssocID="{E59F63D0-32DC-124A-B85C-F94579362C34}" presName="childText" presStyleLbl="conFgAcc1" presStyleIdx="1" presStyleCnt="4">
        <dgm:presLayoutVars>
          <dgm:bulletEnabled val="1"/>
        </dgm:presLayoutVars>
      </dgm:prSet>
      <dgm:spPr/>
    </dgm:pt>
    <dgm:pt modelId="{B72CBF64-F1CA-5F40-84D8-001ED7A5AB0D}" type="pres">
      <dgm:prSet presAssocID="{3040E432-ED84-4245-9486-5A690149FC09}" presName="spaceBetweenRectangles" presStyleCnt="0"/>
      <dgm:spPr/>
    </dgm:pt>
    <dgm:pt modelId="{EF412B27-94FA-AB44-B8D1-D81835186126}" type="pres">
      <dgm:prSet presAssocID="{D16C1FE9-0CE1-A944-BE6E-450AE8CE70A8}" presName="parentLin" presStyleCnt="0"/>
      <dgm:spPr/>
    </dgm:pt>
    <dgm:pt modelId="{086B77E9-375B-2743-942A-0C1DA8486668}" type="pres">
      <dgm:prSet presAssocID="{D16C1FE9-0CE1-A944-BE6E-450AE8CE70A8}" presName="parentLeftMargin" presStyleLbl="node1" presStyleIdx="1" presStyleCnt="4"/>
      <dgm:spPr/>
    </dgm:pt>
    <dgm:pt modelId="{A7F14B45-F20F-874C-921E-2280B6FFFAEF}" type="pres">
      <dgm:prSet presAssocID="{D16C1FE9-0CE1-A944-BE6E-450AE8CE70A8}" presName="parentText" presStyleLbl="node1" presStyleIdx="2" presStyleCnt="4" custScaleX="142857" custScaleY="274250">
        <dgm:presLayoutVars>
          <dgm:chMax val="0"/>
          <dgm:bulletEnabled val="1"/>
        </dgm:presLayoutVars>
      </dgm:prSet>
      <dgm:spPr/>
    </dgm:pt>
    <dgm:pt modelId="{9CEADD66-1364-5D43-9BEE-2305074D2645}" type="pres">
      <dgm:prSet presAssocID="{D16C1FE9-0CE1-A944-BE6E-450AE8CE70A8}" presName="negativeSpace" presStyleCnt="0"/>
      <dgm:spPr/>
    </dgm:pt>
    <dgm:pt modelId="{747FC2D3-D968-A24E-B22B-17760856FF48}" type="pres">
      <dgm:prSet presAssocID="{D16C1FE9-0CE1-A944-BE6E-450AE8CE70A8}" presName="childText" presStyleLbl="conFgAcc1" presStyleIdx="2" presStyleCnt="4">
        <dgm:presLayoutVars>
          <dgm:bulletEnabled val="1"/>
        </dgm:presLayoutVars>
      </dgm:prSet>
      <dgm:spPr/>
    </dgm:pt>
    <dgm:pt modelId="{F4FC115B-BD65-5A4F-991A-6C7FE2AF374F}" type="pres">
      <dgm:prSet presAssocID="{D7088189-D79E-A544-9F14-01E82AE50C81}" presName="spaceBetweenRectangles" presStyleCnt="0"/>
      <dgm:spPr/>
    </dgm:pt>
    <dgm:pt modelId="{23BCF900-693E-584C-BA5B-F6A23413D6D8}" type="pres">
      <dgm:prSet presAssocID="{0909590D-B128-144C-B5A0-58633331C5E1}" presName="parentLin" presStyleCnt="0"/>
      <dgm:spPr/>
    </dgm:pt>
    <dgm:pt modelId="{C5A285A9-A93D-514D-B618-824BD67780CA}" type="pres">
      <dgm:prSet presAssocID="{0909590D-B128-144C-B5A0-58633331C5E1}" presName="parentLeftMargin" presStyleLbl="node1" presStyleIdx="2" presStyleCnt="4"/>
      <dgm:spPr/>
    </dgm:pt>
    <dgm:pt modelId="{9EF5D515-83C8-FF46-8286-1AC83DDA8C55}" type="pres">
      <dgm:prSet presAssocID="{0909590D-B128-144C-B5A0-58633331C5E1}" presName="parentText" presStyleLbl="node1" presStyleIdx="3" presStyleCnt="4" custScaleX="142857" custScaleY="411823">
        <dgm:presLayoutVars>
          <dgm:chMax val="0"/>
          <dgm:bulletEnabled val="1"/>
        </dgm:presLayoutVars>
      </dgm:prSet>
      <dgm:spPr/>
    </dgm:pt>
    <dgm:pt modelId="{1BB800C6-D71F-1A48-904C-CA0E9A02B0F8}" type="pres">
      <dgm:prSet presAssocID="{0909590D-B128-144C-B5A0-58633331C5E1}" presName="negativeSpace" presStyleCnt="0"/>
      <dgm:spPr/>
    </dgm:pt>
    <dgm:pt modelId="{96205A13-246B-A749-97A5-06FA7B602129}" type="pres">
      <dgm:prSet presAssocID="{0909590D-B128-144C-B5A0-58633331C5E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E175F00-C366-7E4B-A58A-939CEC0A9F54}" type="presOf" srcId="{E59F63D0-32DC-124A-B85C-F94579362C34}" destId="{A2C471AF-0217-F54E-A7E9-6E22D2CB0FD4}" srcOrd="0" destOrd="0" presId="urn:microsoft.com/office/officeart/2005/8/layout/list1"/>
    <dgm:cxn modelId="{267A770E-4617-6D44-BFC6-E7EE6A350BF9}" srcId="{2042AED3-D728-D04F-A8E8-23F51EF137FA}" destId="{D16C1FE9-0CE1-A944-BE6E-450AE8CE70A8}" srcOrd="2" destOrd="0" parTransId="{8A71A96B-D465-FC4B-A4F2-8B749D6BE4B3}" sibTransId="{D7088189-D79E-A544-9F14-01E82AE50C81}"/>
    <dgm:cxn modelId="{D098F615-7FFA-7949-98E8-0AE7F4188B21}" type="presOf" srcId="{0909590D-B128-144C-B5A0-58633331C5E1}" destId="{C5A285A9-A93D-514D-B618-824BD67780CA}" srcOrd="0" destOrd="0" presId="urn:microsoft.com/office/officeart/2005/8/layout/list1"/>
    <dgm:cxn modelId="{5237B936-AC5F-5641-9B1B-9D20A89D8417}" srcId="{2042AED3-D728-D04F-A8E8-23F51EF137FA}" destId="{491F489B-FD53-6F4B-A708-6671101614FD}" srcOrd="0" destOrd="0" parTransId="{D6B7AA8B-5DF8-ED46-8E36-B0974EF8FC33}" sibTransId="{CE88F43E-2D5F-C24B-958D-0FE03E445182}"/>
    <dgm:cxn modelId="{C4E72845-F63E-E043-896C-E83D9B0E3D67}" srcId="{2042AED3-D728-D04F-A8E8-23F51EF137FA}" destId="{0909590D-B128-144C-B5A0-58633331C5E1}" srcOrd="3" destOrd="0" parTransId="{3B1AD868-8FBC-A84B-B994-59417FE1FA48}" sibTransId="{68121808-BDA4-6445-90A5-197D9D2F9AA5}"/>
    <dgm:cxn modelId="{34FF7C4B-A7CE-9E49-ADA3-5F4EAC4B1B8C}" type="presOf" srcId="{D16C1FE9-0CE1-A944-BE6E-450AE8CE70A8}" destId="{086B77E9-375B-2743-942A-0C1DA8486668}" srcOrd="0" destOrd="0" presId="urn:microsoft.com/office/officeart/2005/8/layout/list1"/>
    <dgm:cxn modelId="{7D24AA77-507E-5949-9544-633DB4BD8490}" srcId="{2042AED3-D728-D04F-A8E8-23F51EF137FA}" destId="{E59F63D0-32DC-124A-B85C-F94579362C34}" srcOrd="1" destOrd="0" parTransId="{64804F42-EFF4-2144-A6D9-927EFB6A299E}" sibTransId="{3040E432-ED84-4245-9486-5A690149FC09}"/>
    <dgm:cxn modelId="{DC3FCA8B-D2B7-CE4E-81B1-468E52425185}" type="presOf" srcId="{491F489B-FD53-6F4B-A708-6671101614FD}" destId="{A915B540-B359-2146-BF3C-F5D7B0676901}" srcOrd="1" destOrd="0" presId="urn:microsoft.com/office/officeart/2005/8/layout/list1"/>
    <dgm:cxn modelId="{29F4258F-8381-3D4B-9D62-65AF544A97C4}" type="presOf" srcId="{2042AED3-D728-D04F-A8E8-23F51EF137FA}" destId="{26320631-8895-8B48-8480-42C7CA658A08}" srcOrd="0" destOrd="0" presId="urn:microsoft.com/office/officeart/2005/8/layout/list1"/>
    <dgm:cxn modelId="{0EE4019C-9237-BD44-9BC6-73CBE70AA622}" type="presOf" srcId="{491F489B-FD53-6F4B-A708-6671101614FD}" destId="{D9549095-14A1-3941-97B7-22421FCB8E44}" srcOrd="0" destOrd="0" presId="urn:microsoft.com/office/officeart/2005/8/layout/list1"/>
    <dgm:cxn modelId="{FF0862BC-085A-1D4C-90A1-37D119D0DD45}" type="presOf" srcId="{0909590D-B128-144C-B5A0-58633331C5E1}" destId="{9EF5D515-83C8-FF46-8286-1AC83DDA8C55}" srcOrd="1" destOrd="0" presId="urn:microsoft.com/office/officeart/2005/8/layout/list1"/>
    <dgm:cxn modelId="{075D23ED-BF7A-9E41-8693-75652273448A}" type="presOf" srcId="{D16C1FE9-0CE1-A944-BE6E-450AE8CE70A8}" destId="{A7F14B45-F20F-874C-921E-2280B6FFFAEF}" srcOrd="1" destOrd="0" presId="urn:microsoft.com/office/officeart/2005/8/layout/list1"/>
    <dgm:cxn modelId="{5C5B71EF-A62A-1D49-A7E3-FF315D1F1124}" type="presOf" srcId="{E59F63D0-32DC-124A-B85C-F94579362C34}" destId="{3612AB99-B965-084E-9D95-AB25427437A9}" srcOrd="1" destOrd="0" presId="urn:microsoft.com/office/officeart/2005/8/layout/list1"/>
    <dgm:cxn modelId="{5A03EE65-B079-AD4A-AF09-AD6E7D55CD31}" type="presParOf" srcId="{26320631-8895-8B48-8480-42C7CA658A08}" destId="{E911EE34-4D7C-5042-92C1-A3DA5AC97C8B}" srcOrd="0" destOrd="0" presId="urn:microsoft.com/office/officeart/2005/8/layout/list1"/>
    <dgm:cxn modelId="{BF24D083-20AD-6644-8AB5-F0987234D9F8}" type="presParOf" srcId="{E911EE34-4D7C-5042-92C1-A3DA5AC97C8B}" destId="{D9549095-14A1-3941-97B7-22421FCB8E44}" srcOrd="0" destOrd="0" presId="urn:microsoft.com/office/officeart/2005/8/layout/list1"/>
    <dgm:cxn modelId="{5BBD030E-6F40-A84A-9FBC-516C779755A2}" type="presParOf" srcId="{E911EE34-4D7C-5042-92C1-A3DA5AC97C8B}" destId="{A915B540-B359-2146-BF3C-F5D7B0676901}" srcOrd="1" destOrd="0" presId="urn:microsoft.com/office/officeart/2005/8/layout/list1"/>
    <dgm:cxn modelId="{47D00955-D814-8046-BE86-D2EF5EFF1D67}" type="presParOf" srcId="{26320631-8895-8B48-8480-42C7CA658A08}" destId="{EAC95F5E-98EA-FF41-9EF4-8DD1AF4D84C1}" srcOrd="1" destOrd="0" presId="urn:microsoft.com/office/officeart/2005/8/layout/list1"/>
    <dgm:cxn modelId="{D481977C-2290-834E-AE0F-D395CAFB1197}" type="presParOf" srcId="{26320631-8895-8B48-8480-42C7CA658A08}" destId="{5F13F5DA-0E6B-B54C-9BCC-B3EFDF5B42BA}" srcOrd="2" destOrd="0" presId="urn:microsoft.com/office/officeart/2005/8/layout/list1"/>
    <dgm:cxn modelId="{34B4C11A-854E-1744-9560-41CB873A29DA}" type="presParOf" srcId="{26320631-8895-8B48-8480-42C7CA658A08}" destId="{622D3D5B-CAA6-904B-A242-DDA78E681D90}" srcOrd="3" destOrd="0" presId="urn:microsoft.com/office/officeart/2005/8/layout/list1"/>
    <dgm:cxn modelId="{E9F2AE59-83E2-0642-9730-FC02B580B5C5}" type="presParOf" srcId="{26320631-8895-8B48-8480-42C7CA658A08}" destId="{D106E206-2E4E-DC42-BD5B-37CFEBA27CAE}" srcOrd="4" destOrd="0" presId="urn:microsoft.com/office/officeart/2005/8/layout/list1"/>
    <dgm:cxn modelId="{B6506F91-09B6-5642-A4D6-E587EE0B585A}" type="presParOf" srcId="{D106E206-2E4E-DC42-BD5B-37CFEBA27CAE}" destId="{A2C471AF-0217-F54E-A7E9-6E22D2CB0FD4}" srcOrd="0" destOrd="0" presId="urn:microsoft.com/office/officeart/2005/8/layout/list1"/>
    <dgm:cxn modelId="{4CC7B1A9-6DD6-7049-B1F6-B82098D6C7A1}" type="presParOf" srcId="{D106E206-2E4E-DC42-BD5B-37CFEBA27CAE}" destId="{3612AB99-B965-084E-9D95-AB25427437A9}" srcOrd="1" destOrd="0" presId="urn:microsoft.com/office/officeart/2005/8/layout/list1"/>
    <dgm:cxn modelId="{518F895A-47C2-3B4C-881A-1739FE5C1C79}" type="presParOf" srcId="{26320631-8895-8B48-8480-42C7CA658A08}" destId="{C0BF3D37-5202-BD42-8B21-D51F934E219C}" srcOrd="5" destOrd="0" presId="urn:microsoft.com/office/officeart/2005/8/layout/list1"/>
    <dgm:cxn modelId="{97708244-5A25-F94B-8B23-E0419B5AB458}" type="presParOf" srcId="{26320631-8895-8B48-8480-42C7CA658A08}" destId="{8B4E11EF-A48B-C847-A99C-3470608E7342}" srcOrd="6" destOrd="0" presId="urn:microsoft.com/office/officeart/2005/8/layout/list1"/>
    <dgm:cxn modelId="{502B82C8-5939-DE46-A155-5DDBF082E390}" type="presParOf" srcId="{26320631-8895-8B48-8480-42C7CA658A08}" destId="{B72CBF64-F1CA-5F40-84D8-001ED7A5AB0D}" srcOrd="7" destOrd="0" presId="urn:microsoft.com/office/officeart/2005/8/layout/list1"/>
    <dgm:cxn modelId="{A26A5E95-805A-5942-852A-1225C1546E12}" type="presParOf" srcId="{26320631-8895-8B48-8480-42C7CA658A08}" destId="{EF412B27-94FA-AB44-B8D1-D81835186126}" srcOrd="8" destOrd="0" presId="urn:microsoft.com/office/officeart/2005/8/layout/list1"/>
    <dgm:cxn modelId="{6C119EF3-2D80-6844-BAEC-B839E8FF0AA7}" type="presParOf" srcId="{EF412B27-94FA-AB44-B8D1-D81835186126}" destId="{086B77E9-375B-2743-942A-0C1DA8486668}" srcOrd="0" destOrd="0" presId="urn:microsoft.com/office/officeart/2005/8/layout/list1"/>
    <dgm:cxn modelId="{DE1C667C-1AAA-3344-8925-D3A19EC111F5}" type="presParOf" srcId="{EF412B27-94FA-AB44-B8D1-D81835186126}" destId="{A7F14B45-F20F-874C-921E-2280B6FFFAEF}" srcOrd="1" destOrd="0" presId="urn:microsoft.com/office/officeart/2005/8/layout/list1"/>
    <dgm:cxn modelId="{CD2AC1DE-8953-0B47-8677-77435CC02C86}" type="presParOf" srcId="{26320631-8895-8B48-8480-42C7CA658A08}" destId="{9CEADD66-1364-5D43-9BEE-2305074D2645}" srcOrd="9" destOrd="0" presId="urn:microsoft.com/office/officeart/2005/8/layout/list1"/>
    <dgm:cxn modelId="{1263F1BA-E030-3A4C-ACCA-1594EED20267}" type="presParOf" srcId="{26320631-8895-8B48-8480-42C7CA658A08}" destId="{747FC2D3-D968-A24E-B22B-17760856FF48}" srcOrd="10" destOrd="0" presId="urn:microsoft.com/office/officeart/2005/8/layout/list1"/>
    <dgm:cxn modelId="{CDBD6B78-71CF-3B46-AF35-2ECB7471478C}" type="presParOf" srcId="{26320631-8895-8B48-8480-42C7CA658A08}" destId="{F4FC115B-BD65-5A4F-991A-6C7FE2AF374F}" srcOrd="11" destOrd="0" presId="urn:microsoft.com/office/officeart/2005/8/layout/list1"/>
    <dgm:cxn modelId="{5EAB6B18-F4B9-824E-A2D2-AAF2EC5333FD}" type="presParOf" srcId="{26320631-8895-8B48-8480-42C7CA658A08}" destId="{23BCF900-693E-584C-BA5B-F6A23413D6D8}" srcOrd="12" destOrd="0" presId="urn:microsoft.com/office/officeart/2005/8/layout/list1"/>
    <dgm:cxn modelId="{44300DC9-3567-0D42-9DFC-A37C3D3F9CEE}" type="presParOf" srcId="{23BCF900-693E-584C-BA5B-F6A23413D6D8}" destId="{C5A285A9-A93D-514D-B618-824BD67780CA}" srcOrd="0" destOrd="0" presId="urn:microsoft.com/office/officeart/2005/8/layout/list1"/>
    <dgm:cxn modelId="{92000766-BEC6-DB4D-8F2D-08B81756BCF4}" type="presParOf" srcId="{23BCF900-693E-584C-BA5B-F6A23413D6D8}" destId="{9EF5D515-83C8-FF46-8286-1AC83DDA8C55}" srcOrd="1" destOrd="0" presId="urn:microsoft.com/office/officeart/2005/8/layout/list1"/>
    <dgm:cxn modelId="{30F9C51B-34A8-E24A-9E4A-C1656F727631}" type="presParOf" srcId="{26320631-8895-8B48-8480-42C7CA658A08}" destId="{1BB800C6-D71F-1A48-904C-CA0E9A02B0F8}" srcOrd="13" destOrd="0" presId="urn:microsoft.com/office/officeart/2005/8/layout/list1"/>
    <dgm:cxn modelId="{6B3F606E-729E-524D-9686-695317A80EEF}" type="presParOf" srcId="{26320631-8895-8B48-8480-42C7CA658A08}" destId="{96205A13-246B-A749-97A5-06FA7B60212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EF744-1E2C-EE4C-991D-D138FA7347D0}">
      <dsp:nvSpPr>
        <dsp:cNvPr id="0" name=""/>
        <dsp:cNvSpPr/>
      </dsp:nvSpPr>
      <dsp:spPr>
        <a:xfrm>
          <a:off x="-381987" y="1302572"/>
          <a:ext cx="1138984" cy="113898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3F96E-BB44-D840-BD61-71B075196EA7}">
      <dsp:nvSpPr>
        <dsp:cNvPr id="0" name=""/>
        <dsp:cNvSpPr/>
      </dsp:nvSpPr>
      <dsp:spPr>
        <a:xfrm>
          <a:off x="-259658" y="1374740"/>
          <a:ext cx="911187" cy="911187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78349-A52C-9A4C-9B79-7BFB94058FF8}">
      <dsp:nvSpPr>
        <dsp:cNvPr id="0" name=""/>
        <dsp:cNvSpPr/>
      </dsp:nvSpPr>
      <dsp:spPr>
        <a:xfrm>
          <a:off x="-700092" y="1730464"/>
          <a:ext cx="3303054" cy="683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Database</a:t>
          </a:r>
          <a:r>
            <a:rPr lang="zh-TW" altLang="en-US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TW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development</a:t>
          </a:r>
          <a:endParaRPr lang="zh-CN" altLang="en-US" sz="2400" b="1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-700092" y="1730464"/>
        <a:ext cx="3303054" cy="683390"/>
      </dsp:txXfrm>
    </dsp:sp>
    <dsp:sp modelId="{9C1C791A-6964-8C48-81EF-35586A20B317}">
      <dsp:nvSpPr>
        <dsp:cNvPr id="0" name=""/>
        <dsp:cNvSpPr/>
      </dsp:nvSpPr>
      <dsp:spPr>
        <a:xfrm>
          <a:off x="233121" y="2940830"/>
          <a:ext cx="2365602" cy="236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altLang="zh-TW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Spatial + temporal data collection and collation
</a:t>
          </a:r>
          <a:endParaRPr lang="zh-CN" altLang="en-US" sz="24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233121" y="2940830"/>
        <a:ext cx="2365602" cy="2369953"/>
      </dsp:txXfrm>
    </dsp:sp>
    <dsp:sp modelId="{14D436FB-825A-2446-8A4E-ED27B9A1CFC2}">
      <dsp:nvSpPr>
        <dsp:cNvPr id="0" name=""/>
        <dsp:cNvSpPr/>
      </dsp:nvSpPr>
      <dsp:spPr>
        <a:xfrm>
          <a:off x="3175629" y="1290484"/>
          <a:ext cx="1138984" cy="113898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53828-E00C-F049-BF75-4540F282E51C}">
      <dsp:nvSpPr>
        <dsp:cNvPr id="0" name=""/>
        <dsp:cNvSpPr/>
      </dsp:nvSpPr>
      <dsp:spPr>
        <a:xfrm>
          <a:off x="3303430" y="1357048"/>
          <a:ext cx="911187" cy="911187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2D27A-BD39-7544-9731-EEC43D217BA5}">
      <dsp:nvSpPr>
        <dsp:cNvPr id="0" name=""/>
        <dsp:cNvSpPr/>
      </dsp:nvSpPr>
      <dsp:spPr>
        <a:xfrm>
          <a:off x="3422820" y="2569407"/>
          <a:ext cx="3669958" cy="683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altLang="zh-TW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Optimal growth parameters for wheat
</a:t>
          </a:r>
          <a:endParaRPr lang="zh-CN" altLang="en-US" sz="2400" b="1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422820" y="2569407"/>
        <a:ext cx="3669958" cy="683390"/>
      </dsp:txXfrm>
    </dsp:sp>
    <dsp:sp modelId="{804E6BD1-BB1B-6249-A321-D0D60FC3E5A7}">
      <dsp:nvSpPr>
        <dsp:cNvPr id="0" name=""/>
        <dsp:cNvSpPr/>
      </dsp:nvSpPr>
      <dsp:spPr>
        <a:xfrm>
          <a:off x="3621575" y="3013520"/>
          <a:ext cx="2867734" cy="1704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altLang="zh-TW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Optimal</a:t>
          </a:r>
          <a:r>
            <a:rPr lang="zh-TW" altLang="en-US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NZ" altLang="zh-TW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growing temperature, humidity, light, soil quality
</a:t>
          </a:r>
          <a:endParaRPr lang="zh-CN" altLang="en-US" sz="24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621575" y="3013520"/>
        <a:ext cx="2867734" cy="1704923"/>
      </dsp:txXfrm>
    </dsp:sp>
    <dsp:sp modelId="{C64A2DA9-096B-7345-A009-22D4B662EB03}">
      <dsp:nvSpPr>
        <dsp:cNvPr id="0" name=""/>
        <dsp:cNvSpPr/>
      </dsp:nvSpPr>
      <dsp:spPr>
        <a:xfrm>
          <a:off x="7529225" y="1245657"/>
          <a:ext cx="1138984" cy="1138984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3E669-9BC3-9A4B-90CE-BDD8EF27B222}">
      <dsp:nvSpPr>
        <dsp:cNvPr id="0" name=""/>
        <dsp:cNvSpPr/>
      </dsp:nvSpPr>
      <dsp:spPr>
        <a:xfrm>
          <a:off x="7642627" y="1342174"/>
          <a:ext cx="911187" cy="911187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FF2DF-6E91-BE4A-81D7-DC489918D480}">
      <dsp:nvSpPr>
        <dsp:cNvPr id="0" name=""/>
        <dsp:cNvSpPr/>
      </dsp:nvSpPr>
      <dsp:spPr>
        <a:xfrm>
          <a:off x="7454373" y="1730464"/>
          <a:ext cx="3303054" cy="683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altLang="zh-CN" sz="2400" b="1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create a suitability zone map</a:t>
          </a:r>
          <a:endParaRPr lang="zh-CN" altLang="en-US" sz="2400" b="1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7454373" y="1730464"/>
        <a:ext cx="3303054" cy="683390"/>
      </dsp:txXfrm>
    </dsp:sp>
    <dsp:sp modelId="{ECA1CEBD-E2DD-0F4A-ACE2-B0BC1420194C}">
      <dsp:nvSpPr>
        <dsp:cNvPr id="0" name=""/>
        <dsp:cNvSpPr/>
      </dsp:nvSpPr>
      <dsp:spPr>
        <a:xfrm>
          <a:off x="8286399" y="2980489"/>
          <a:ext cx="2447882" cy="156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altLang="zh-CN" sz="240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Build models, import data, build maps
</a:t>
          </a:r>
          <a:endParaRPr lang="zh-CN" altLang="en-US" sz="240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8286399" y="2980489"/>
        <a:ext cx="2447882" cy="1567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702A0-EB25-2B48-8CFF-79395E2B5567}">
      <dsp:nvSpPr>
        <dsp:cNvPr id="0" name=""/>
        <dsp:cNvSpPr/>
      </dsp:nvSpPr>
      <dsp:spPr>
        <a:xfrm>
          <a:off x="0" y="2448734"/>
          <a:ext cx="1687396" cy="67495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b="0" i="0" kern="1200" dirty="0"/>
            <a:t>Sowing</a:t>
          </a:r>
          <a:endParaRPr lang="en-NZ" sz="1400" kern="1200" dirty="0"/>
        </a:p>
      </dsp:txBody>
      <dsp:txXfrm>
        <a:off x="337479" y="2448734"/>
        <a:ext cx="1012438" cy="674958"/>
      </dsp:txXfrm>
    </dsp:sp>
    <dsp:sp modelId="{A07582F1-6DA9-8944-B4B2-DF861F8076D6}">
      <dsp:nvSpPr>
        <dsp:cNvPr id="0" name=""/>
        <dsp:cNvSpPr/>
      </dsp:nvSpPr>
      <dsp:spPr>
        <a:xfrm>
          <a:off x="1518656" y="2448734"/>
          <a:ext cx="1687396" cy="674958"/>
        </a:xfrm>
        <a:prstGeom prst="chevron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b="0" i="0" kern="1200" dirty="0"/>
            <a:t>Germination</a:t>
          </a:r>
          <a:endParaRPr lang="en-NZ" sz="1400" kern="1200" dirty="0"/>
        </a:p>
      </dsp:txBody>
      <dsp:txXfrm>
        <a:off x="1856135" y="2448734"/>
        <a:ext cx="1012438" cy="674958"/>
      </dsp:txXfrm>
    </dsp:sp>
    <dsp:sp modelId="{9E9ECB9A-4823-074E-843E-B6A52E659F64}">
      <dsp:nvSpPr>
        <dsp:cNvPr id="0" name=""/>
        <dsp:cNvSpPr/>
      </dsp:nvSpPr>
      <dsp:spPr>
        <a:xfrm>
          <a:off x="3037313" y="2448734"/>
          <a:ext cx="1687396" cy="674958"/>
        </a:xfrm>
        <a:prstGeom prst="chevron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b="0" i="0" kern="1200" dirty="0"/>
            <a:t>Seedling stage with three leaves</a:t>
          </a:r>
          <a:endParaRPr lang="en-NZ" sz="1400" kern="1200" dirty="0"/>
        </a:p>
      </dsp:txBody>
      <dsp:txXfrm>
        <a:off x="3374792" y="2448734"/>
        <a:ext cx="1012438" cy="674958"/>
      </dsp:txXfrm>
    </dsp:sp>
    <dsp:sp modelId="{E8C1B60A-603C-1848-B0B5-48403D05A678}">
      <dsp:nvSpPr>
        <dsp:cNvPr id="0" name=""/>
        <dsp:cNvSpPr/>
      </dsp:nvSpPr>
      <dsp:spPr>
        <a:xfrm>
          <a:off x="4555969" y="2448734"/>
          <a:ext cx="1687396" cy="674958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b="0" i="0" kern="1200" dirty="0"/>
            <a:t>Jointing and booting stage</a:t>
          </a:r>
          <a:endParaRPr lang="en-NZ" sz="1400" kern="1200" dirty="0"/>
        </a:p>
      </dsp:txBody>
      <dsp:txXfrm>
        <a:off x="4893448" y="2448734"/>
        <a:ext cx="1012438" cy="674958"/>
      </dsp:txXfrm>
    </dsp:sp>
    <dsp:sp modelId="{2CD4D398-EA50-A545-9F18-0DB68E5E7A76}">
      <dsp:nvSpPr>
        <dsp:cNvPr id="0" name=""/>
        <dsp:cNvSpPr/>
      </dsp:nvSpPr>
      <dsp:spPr>
        <a:xfrm>
          <a:off x="6074626" y="2448734"/>
          <a:ext cx="1687396" cy="674958"/>
        </a:xfrm>
        <a:prstGeom prst="chevron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b="0" i="0" kern="1200" dirty="0"/>
            <a:t>Heading and flowering stage</a:t>
          </a:r>
          <a:endParaRPr lang="en-NZ" sz="1400" kern="1200" dirty="0"/>
        </a:p>
      </dsp:txBody>
      <dsp:txXfrm>
        <a:off x="6412105" y="2448734"/>
        <a:ext cx="1012438" cy="674958"/>
      </dsp:txXfrm>
    </dsp:sp>
    <dsp:sp modelId="{2CD16DD2-C1F5-4342-8A84-A7D6E987155C}">
      <dsp:nvSpPr>
        <dsp:cNvPr id="0" name=""/>
        <dsp:cNvSpPr/>
      </dsp:nvSpPr>
      <dsp:spPr>
        <a:xfrm>
          <a:off x="7593283" y="2448734"/>
          <a:ext cx="1687396" cy="674958"/>
        </a:xfrm>
        <a:prstGeom prst="chevron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b="0" i="0" kern="1200" dirty="0"/>
            <a:t> Grain filling stage</a:t>
          </a:r>
          <a:endParaRPr lang="en-NZ" sz="1400" kern="1200" dirty="0"/>
        </a:p>
      </dsp:txBody>
      <dsp:txXfrm>
        <a:off x="7930762" y="2448734"/>
        <a:ext cx="1012438" cy="674958"/>
      </dsp:txXfrm>
    </dsp:sp>
    <dsp:sp modelId="{AF08B07C-404B-DD41-BA58-5A7478E21475}">
      <dsp:nvSpPr>
        <dsp:cNvPr id="0" name=""/>
        <dsp:cNvSpPr/>
      </dsp:nvSpPr>
      <dsp:spPr>
        <a:xfrm>
          <a:off x="9111939" y="2448734"/>
          <a:ext cx="1687396" cy="674958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b="0" i="0" kern="1200" dirty="0"/>
            <a:t>Harvest</a:t>
          </a:r>
          <a:endParaRPr lang="en-NZ" sz="1400" kern="1200" dirty="0"/>
        </a:p>
      </dsp:txBody>
      <dsp:txXfrm>
        <a:off x="9449418" y="2448734"/>
        <a:ext cx="1012438" cy="674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DFFC8-97E9-5248-979D-58808CB39BFA}">
      <dsp:nvSpPr>
        <dsp:cNvPr id="0" name=""/>
        <dsp:cNvSpPr/>
      </dsp:nvSpPr>
      <dsp:spPr>
        <a:xfrm>
          <a:off x="1791520" y="40532"/>
          <a:ext cx="1945561" cy="19455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b="0" i="0" kern="1200" dirty="0"/>
            <a:t>Temperature (high temperature)</a:t>
          </a:r>
          <a:endParaRPr lang="en-NZ" sz="1900" kern="1200" dirty="0"/>
        </a:p>
      </dsp:txBody>
      <dsp:txXfrm>
        <a:off x="2050929" y="381005"/>
        <a:ext cx="1426744" cy="875502"/>
      </dsp:txXfrm>
    </dsp:sp>
    <dsp:sp modelId="{125AB4E2-BF45-2D42-807B-5D6CEBBD5800}">
      <dsp:nvSpPr>
        <dsp:cNvPr id="0" name=""/>
        <dsp:cNvSpPr/>
      </dsp:nvSpPr>
      <dsp:spPr>
        <a:xfrm>
          <a:off x="2493544" y="1256508"/>
          <a:ext cx="1945561" cy="1945561"/>
        </a:xfrm>
        <a:prstGeom prst="ellipse">
          <a:avLst/>
        </a:prstGeom>
        <a:solidFill>
          <a:schemeClr val="accent3">
            <a:alpha val="50000"/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b="0" i="0" kern="1200" dirty="0"/>
            <a:t>Humidity (low humidity)</a:t>
          </a:r>
          <a:endParaRPr lang="en-NZ" sz="1900" kern="1200" dirty="0"/>
        </a:p>
      </dsp:txBody>
      <dsp:txXfrm>
        <a:off x="3088561" y="1759111"/>
        <a:ext cx="1167336" cy="1070058"/>
      </dsp:txXfrm>
    </dsp:sp>
    <dsp:sp modelId="{338EF063-8887-AF42-BC97-600C7AE7B75E}">
      <dsp:nvSpPr>
        <dsp:cNvPr id="0" name=""/>
        <dsp:cNvSpPr/>
      </dsp:nvSpPr>
      <dsp:spPr>
        <a:xfrm>
          <a:off x="1089497" y="1256508"/>
          <a:ext cx="1945561" cy="1945561"/>
        </a:xfrm>
        <a:prstGeom prst="ellipse">
          <a:avLst/>
        </a:prstGeom>
        <a:solidFill>
          <a:schemeClr val="accent3">
            <a:alpha val="50000"/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900" b="0" i="0" kern="1200" dirty="0"/>
            <a:t> Light intensity (high sunlight)</a:t>
          </a:r>
          <a:endParaRPr lang="en-NZ" sz="1900" kern="1200" dirty="0"/>
        </a:p>
      </dsp:txBody>
      <dsp:txXfrm>
        <a:off x="1272704" y="1759111"/>
        <a:ext cx="1167336" cy="10700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3F5DA-0E6B-B54C-9BCC-B3EFDF5B42BA}">
      <dsp:nvSpPr>
        <dsp:cNvPr id="0" name=""/>
        <dsp:cNvSpPr/>
      </dsp:nvSpPr>
      <dsp:spPr>
        <a:xfrm>
          <a:off x="0" y="515400"/>
          <a:ext cx="5804389" cy="3276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5B540-B359-2146-BF3C-F5D7B0676901}">
      <dsp:nvSpPr>
        <dsp:cNvPr id="0" name=""/>
        <dsp:cNvSpPr/>
      </dsp:nvSpPr>
      <dsp:spPr>
        <a:xfrm>
          <a:off x="276331" y="28792"/>
          <a:ext cx="5526634" cy="67848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574" tIns="0" rIns="1535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altLang="zh-CN" sz="20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The </a:t>
          </a:r>
          <a:r>
            <a:rPr lang="en-NZ" altLang="zh-CN" sz="2000" b="0" kern="1200" dirty="0" err="1">
              <a:latin typeface="PingFang SC" panose="020B0400000000000000" pitchFamily="34" charset="-122"/>
              <a:ea typeface="PingFang SC" panose="020B0400000000000000" pitchFamily="34" charset="-122"/>
            </a:rPr>
            <a:t>optim</a:t>
          </a:r>
          <a:r>
            <a:rPr lang="en-US" altLang="zh-TW" sz="20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al</a:t>
          </a:r>
          <a:r>
            <a:rPr lang="en-NZ" altLang="zh-CN" sz="20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temperature for the filling period is 21.3±1.27 °C</a:t>
          </a:r>
          <a:endParaRPr lang="zh-CN" altLang="en-US" sz="2000" b="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09452" y="61913"/>
        <a:ext cx="5460392" cy="612245"/>
      </dsp:txXfrm>
    </dsp:sp>
    <dsp:sp modelId="{8B4E11EF-A48B-C847-A99C-3470608E7342}">
      <dsp:nvSpPr>
        <dsp:cNvPr id="0" name=""/>
        <dsp:cNvSpPr/>
      </dsp:nvSpPr>
      <dsp:spPr>
        <a:xfrm>
          <a:off x="0" y="1380289"/>
          <a:ext cx="5804389" cy="3276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2AB99-B965-084E-9D95-AB25427437A9}">
      <dsp:nvSpPr>
        <dsp:cNvPr id="0" name=""/>
        <dsp:cNvSpPr/>
      </dsp:nvSpPr>
      <dsp:spPr>
        <a:xfrm>
          <a:off x="276331" y="913200"/>
          <a:ext cx="5526634" cy="6589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574" tIns="0" rIns="1535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The</a:t>
          </a:r>
          <a:r>
            <a:rPr lang="zh-TW" altLang="en-US" sz="20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</a:t>
          </a:r>
          <a:r>
            <a:rPr lang="en-US" altLang="zh-TW" sz="20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o</a:t>
          </a:r>
          <a:r>
            <a:rPr lang="en-NZ" altLang="zh-CN" sz="2000" b="0" kern="1200" dirty="0" err="1">
              <a:latin typeface="PingFang SC" panose="020B0400000000000000" pitchFamily="34" charset="-122"/>
              <a:ea typeface="PingFang SC" panose="020B0400000000000000" pitchFamily="34" charset="-122"/>
            </a:rPr>
            <a:t>ptimal</a:t>
          </a:r>
          <a:r>
            <a:rPr lang="en-NZ" altLang="zh-CN" sz="20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 humidity during full period 86%-88%</a:t>
          </a:r>
          <a:endParaRPr lang="zh-CN" altLang="en-US" sz="2000" b="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08499" y="945368"/>
        <a:ext cx="5462298" cy="594633"/>
      </dsp:txXfrm>
    </dsp:sp>
    <dsp:sp modelId="{747FC2D3-D968-A24E-B22B-17760856FF48}">
      <dsp:nvSpPr>
        <dsp:cNvPr id="0" name=""/>
        <dsp:cNvSpPr/>
      </dsp:nvSpPr>
      <dsp:spPr>
        <a:xfrm>
          <a:off x="0" y="2638671"/>
          <a:ext cx="5804389" cy="3276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14B45-F20F-874C-921E-2280B6FFFAEF}">
      <dsp:nvSpPr>
        <dsp:cNvPr id="0" name=""/>
        <dsp:cNvSpPr/>
      </dsp:nvSpPr>
      <dsp:spPr>
        <a:xfrm>
          <a:off x="276331" y="1778089"/>
          <a:ext cx="5526634" cy="10524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574" tIns="0" rIns="1535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altLang="zh-CN" sz="20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The optimal light for the fullness period is 9 MJ/m2 </a:t>
          </a:r>
          <a:endParaRPr lang="zh-CN" altLang="en-US" sz="2000" b="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27708" y="1829466"/>
        <a:ext cx="5423880" cy="949707"/>
      </dsp:txXfrm>
    </dsp:sp>
    <dsp:sp modelId="{96205A13-246B-A749-97A5-06FA7B602129}">
      <dsp:nvSpPr>
        <dsp:cNvPr id="0" name=""/>
        <dsp:cNvSpPr/>
      </dsp:nvSpPr>
      <dsp:spPr>
        <a:xfrm>
          <a:off x="0" y="4425003"/>
          <a:ext cx="5804389" cy="3276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5D515-83C8-FF46-8286-1AC83DDA8C55}">
      <dsp:nvSpPr>
        <dsp:cNvPr id="0" name=""/>
        <dsp:cNvSpPr/>
      </dsp:nvSpPr>
      <dsp:spPr>
        <a:xfrm>
          <a:off x="276331" y="3036471"/>
          <a:ext cx="5526634" cy="158041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574" tIns="0" rIns="153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altLang="zh-CN" sz="1800" b="0" kern="1200" dirty="0">
              <a:latin typeface="PingFang SC" panose="020B0400000000000000" pitchFamily="34" charset="-122"/>
              <a:ea typeface="PingFang SC" panose="020B0400000000000000" pitchFamily="34" charset="-122"/>
            </a:rPr>
            <a:t>The most suitable soil is well drained (not flood-tolerant), but the topsoil is the deeper loam soil is the most suitable, and the PH value is 6~7 </a:t>
          </a:r>
          <a:endParaRPr lang="zh-CN" altLang="en-US" sz="1800" b="0" kern="1200" dirty="0">
            <a:latin typeface="PingFang SC" panose="020B0400000000000000" pitchFamily="34" charset="-122"/>
            <a:ea typeface="PingFang SC" panose="020B0400000000000000" pitchFamily="34" charset="-122"/>
          </a:endParaRPr>
        </a:p>
      </dsp:txBody>
      <dsp:txXfrm>
        <a:off x="353480" y="3113620"/>
        <a:ext cx="5372336" cy="1426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fld id="{9AE707C1-8E7E-5A47-9CF2-99E2BC827719}" type="datetimeFigureOut">
              <a:rPr kumimoji="1" lang="zh-CN" altLang="en-US" smtClean="0"/>
              <a:pPr/>
              <a:t>2023/6/14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ingFang SC" panose="020B0400000000000000" pitchFamily="34" charset="-122"/>
                <a:ea typeface="PingFang SC" panose="020B0400000000000000" pitchFamily="34" charset="-122"/>
              </a:defRPr>
            </a:lvl1pPr>
          </a:lstStyle>
          <a:p>
            <a:fld id="{5F98A1A7-F4BE-504F-8286-B20DA0101BDE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9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ingFang SC" panose="020B0400000000000000" pitchFamily="34" charset="-122"/>
        <a:ea typeface="PingFang SC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541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沖積土</a:t>
            </a:r>
            <a:r>
              <a:rPr kumimoji="1" lang="zh-TW" altLang="en-US" dirty="0"/>
              <a:t>：台灣平原區主要土壤，適合農耕。紅壤：雖然排水性不錯，但有極強酸性。崩積土：石塊墜落，堆積而成。石質土：含較多碎石，土壤的半成品。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16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71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既然小麥在台灣食用量很高</a:t>
            </a:r>
            <a:r>
              <a:rPr kumimoji="1" lang="zh-TW" altLang="en-US" dirty="0"/>
              <a:t>，如果是氣候影響小麥在台灣的種植量很少，那到底台灣哪些地方適合種？？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64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7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19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099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535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dirty="0" err="1"/>
              <a:t>eg.</a:t>
            </a:r>
            <a:r>
              <a:rPr kumimoji="1" lang="en-US" altLang="zh-TW" sz="1200" dirty="0"/>
              <a:t> 6.csv (</a:t>
            </a:r>
            <a:r>
              <a:rPr kumimoji="1" lang="zh-TW" altLang="en-US" sz="1200" dirty="0"/>
              <a:t>表示</a:t>
            </a:r>
            <a:r>
              <a:rPr kumimoji="1" lang="en-US" altLang="zh-TW" sz="1200" dirty="0"/>
              <a:t>2016</a:t>
            </a:r>
            <a:r>
              <a:rPr kumimoji="1" lang="zh-TW" altLang="en-US" sz="1200" dirty="0"/>
              <a:t>年</a:t>
            </a:r>
            <a:r>
              <a:rPr kumimoji="1" lang="en-US" altLang="zh-TW" sz="1200" dirty="0"/>
              <a:t>2</a:t>
            </a:r>
            <a:r>
              <a:rPr kumimoji="1" lang="zh-TW" altLang="en-US" sz="1200" dirty="0"/>
              <a:t>月第三週</a:t>
            </a:r>
            <a:r>
              <a:rPr kumimoji="1" lang="en-US" altLang="zh-TW" sz="1200" dirty="0"/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3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8A1A7-F4BE-504F-8286-B20DA0101BDE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3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45E49-EC92-C84C-A02A-CDA2FD217E0D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19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03703-7D01-F548-A390-8BC98D7AF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6D58CD-36E2-AF4F-9FE2-2C3E5CAB8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FD0CAD-524A-9D43-B971-B54E88D7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2EF75-1E95-B449-AEB9-64F8A379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070ABA-2ACA-BF4C-907F-2761CB75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726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E86D5-2CF1-E34C-84EA-E8F4FB4D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79DCCF-68B0-5946-B416-84B1209EF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8AF13C-5D5B-3342-8E82-AA631F55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5AA51D-8CFF-D44F-B1E5-844F8248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DFA155-BCA2-704B-8609-749C6050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906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E4FA6D-4F2F-ED4F-BD95-7E4DD73B4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DE9ABF-81FA-B249-8E3C-7C3E449F5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E4A6B1-CE97-534A-87FD-E57168C29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F6CD2A-3839-CB48-82B9-C4F4CCED4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E511E4-F5D1-CB46-9A76-1A3651D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4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560CE-C586-4040-8447-F9870DA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8A633-116D-5846-AA19-9F7D7DF2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C65D3B-3E3E-0242-8462-87729D0F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FAC625-9DF6-C142-BB69-7327F57C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814CE-BAD1-2046-8F2F-F1C6A390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48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C6C732-98C8-C548-956B-2F1E0C99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BEFE91-DD0F-DE41-AA97-EF8E66C0B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498AEB-807C-C543-B729-B3F0FA2E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9BAF0F-6676-304B-ABBC-D4EE88BA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A42110-188B-2747-97CD-E2C4CB6A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335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C0B16-FDC1-E24D-BC69-3054A6DC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0921D-B79D-A247-A5CB-479D9831A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A8776E1-483F-9A42-94C1-D7B4D1C24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F89D243-121E-094D-B784-2C6CD533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75EDD7-2271-E844-8CED-23EAD51B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90AC55-D04B-C043-81E9-C296E637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975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3576AB-3D77-474F-8776-75A3374C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5FDF9C-E250-7E4E-8AB3-9BA53F01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F8B539-DE65-E74B-96E7-D0AF6506B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0DF5362-8C27-F546-9C2F-73AEF1787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1C06CF-5AE7-894E-BD48-E57B9F4265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94C782-5DE2-4E40-AF5A-6AECC6A2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94D439D-5F47-DC49-BF78-731D3D13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ED76715-2E77-0240-A460-28609993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498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85357-0F77-3C40-978F-DD831736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20050E-ADCA-0B4C-B420-D5FC3432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8D725B-611A-4545-850D-2B98A7A3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BD676D-3263-CD45-AC04-BFCD4F9B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16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8D584C-1DB8-E44D-8D5A-92BD3DFD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B9A76AD-404E-2248-BAB9-1E4BC025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A198CF-BBE4-BD45-A2C9-52C6AD77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948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5EAF0-4A24-3347-BA63-E62CD458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6A900-3098-994F-96CA-1CA79CC5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A4AC06-61AC-9F4C-96E1-3E690CE5B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26BE01-C397-AE4A-B48C-FC9D1CAF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AD41ED-E93C-4F44-B7BB-508CA32D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16E77C-4ECF-F249-A8D3-EC0C9CC3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064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601B1F-6EAF-CD4B-B782-27012A47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9EA300B-9DAB-2148-9EFE-3248538DD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9A847D5-BFC7-964B-9A59-740AFEBF3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F90E7B-6DFE-3B44-999D-A25AE368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A5D6F0-EA91-994F-B3F6-9F449E58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8BCD17-1AAD-D649-8183-205E42D4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071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0EBA8-E905-F64C-92BF-E4B17A3B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DAE099-356F-2843-AF17-E25FDFF79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5554D8-2121-464B-BDE0-9B91A5DAC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AF94-ED46-494E-A81B-361F1A002C90}" type="datetimeFigureOut">
              <a:rPr kumimoji="1" lang="zh-TW" altLang="en-US" smtClean="0"/>
              <a:t>2023/6/14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BDB5BA-0718-DE4D-8FF0-103C57F96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2B84C4-5E44-D043-BEA9-FD99E8A37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82D82-5040-9A46-927F-147FD6811B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83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microsoft.com/office/2007/relationships/hdphoto" Target="../media/hdphoto3.wdp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593FFE-B29A-0D4A-A4E1-11E8F65C5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E22825-13A4-5C49-BA3F-55EE68E47B98}"/>
              </a:ext>
            </a:extLst>
          </p:cNvPr>
          <p:cNvSpPr/>
          <p:nvPr/>
        </p:nvSpPr>
        <p:spPr>
          <a:xfrm>
            <a:off x="1982339" y="2060470"/>
            <a:ext cx="7935384" cy="4074905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550E1B6-21B8-1442-87E6-51666CB19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109"/>
            <a:ext cx="9144000" cy="3430830"/>
          </a:xfrm>
        </p:spPr>
        <p:txBody>
          <a:bodyPr>
            <a:normAutofit/>
          </a:bodyPr>
          <a:lstStyle/>
          <a:p>
            <a:br>
              <a:rPr kumimoji="1" lang="en-US" altLang="zh-TW" sz="8000" b="1" dirty="0">
                <a:solidFill>
                  <a:schemeClr val="accent6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</a:br>
            <a:r>
              <a:rPr kumimoji="1" lang="en-NZ" altLang="zh-TW" sz="4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Predicting</a:t>
            </a:r>
            <a:r>
              <a:rPr kumimoji="1" lang="zh-TW" altLang="en-US" sz="4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 </a:t>
            </a:r>
            <a:r>
              <a:rPr kumimoji="1" lang="en-NZ" altLang="zh-TW" sz="4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Optimal Wheat Cultivation Areas in Taiwan (Taichung)</a:t>
            </a:r>
            <a:endParaRPr kumimoji="1" lang="zh-TW" altLang="en-US" sz="8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63A281-BED9-A748-B369-03C6A39BF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597" y="5057571"/>
            <a:ext cx="9144000" cy="1655762"/>
          </a:xfrm>
        </p:spPr>
        <p:txBody>
          <a:bodyPr/>
          <a:lstStyle/>
          <a:p>
            <a: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  <a:t>2020/09/16</a:t>
            </a:r>
            <a:b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</a:br>
            <a: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  <a:t>Jiaqi Yu</a:t>
            </a:r>
            <a:r>
              <a:rPr kumimoji="1" lang="zh-TW" altLang="en-US" dirty="0">
                <a:latin typeface="Hannotate SC" panose="03000500000000000000" pitchFamily="66" charset="-122"/>
                <a:ea typeface="Hannotate SC" panose="03000500000000000000" pitchFamily="66" charset="-122"/>
              </a:rPr>
              <a:t> </a:t>
            </a:r>
            <a: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  <a:t>&amp;</a:t>
            </a:r>
            <a:r>
              <a:rPr kumimoji="1" lang="zh-TW" altLang="en-US" dirty="0">
                <a:latin typeface="Hannotate SC" panose="03000500000000000000" pitchFamily="66" charset="-122"/>
                <a:ea typeface="Hannotate SC" panose="03000500000000000000" pitchFamily="66" charset="-122"/>
              </a:rPr>
              <a:t> </a:t>
            </a:r>
            <a: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  <a:t>YCT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89D931-27DD-264E-B84C-5D88D148F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36" y="283657"/>
            <a:ext cx="3633788" cy="77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5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15605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489" y="6029528"/>
            <a:ext cx="1862139" cy="394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607219" y="1128625"/>
            <a:ext cx="11312436" cy="2786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TW" sz="3600" dirty="0">
              <a:latin typeface="DengXian" panose="02010600030101010101" pitchFamily="2" charset="-122"/>
              <a:ea typeface="DengXian" panose="02010600030101010101" pitchFamily="2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A9AACA-0576-1940-BB47-A3FFB6DAFD94}"/>
              </a:ext>
            </a:extLst>
          </p:cNvPr>
          <p:cNvSpPr txBox="1"/>
          <p:nvPr/>
        </p:nvSpPr>
        <p:spPr>
          <a:xfrm>
            <a:off x="2362065" y="1411386"/>
            <a:ext cx="7043919" cy="40352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82713D4-C49D-8049-9EFF-00BFE871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184" y="2805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Arc GIS Pro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Kriging 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2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15605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504" y="441336"/>
            <a:ext cx="1862139" cy="394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607219" y="1128625"/>
            <a:ext cx="11312436" cy="2786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TW" sz="3600" dirty="0">
              <a:latin typeface="DengXian" panose="02010600030101010101" pitchFamily="2" charset="-122"/>
              <a:ea typeface="DengXian" panose="02010600030101010101" pitchFamily="2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856E06-ACF9-FE4D-90E6-ED407A9EAB5A}"/>
              </a:ext>
            </a:extLst>
          </p:cNvPr>
          <p:cNvSpPr txBox="1"/>
          <p:nvPr/>
        </p:nvSpPr>
        <p:spPr>
          <a:xfrm>
            <a:off x="607218" y="1005575"/>
            <a:ext cx="1072753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1. Use the data of Arc GIS pro Kriging run  4 weather stations in Taichung 
</a:t>
            </a:r>
          </a:p>
          <a:p>
            <a:r>
              <a:rPr kumimoji="1" lang="en-NZ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Build the </a:t>
            </a:r>
            <a:r>
              <a:rPr kumimoji="1" lang="en-NZ" altLang="zh-TW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sevariogram</a:t>
            </a:r>
            <a:r>
              <a:rPr kumimoji="1" lang="en-NZ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model 
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1CF5C-AC4F-0D4D-A45D-BF94A0EFB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1" t="41116" r="11875" b="25110"/>
          <a:stretch/>
        </p:blipFill>
        <p:spPr>
          <a:xfrm>
            <a:off x="-1" y="2329014"/>
            <a:ext cx="12192001" cy="4487028"/>
          </a:xfrm>
          <a:prstGeom prst="rect">
            <a:avLst/>
          </a:prstGeom>
        </p:spPr>
      </p:pic>
      <p:pic>
        <p:nvPicPr>
          <p:cNvPr id="10" name="图形 9" descr="研究">
            <a:extLst>
              <a:ext uri="{FF2B5EF4-FFF2-40B4-BE49-F238E27FC236}">
                <a16:creationId xmlns:a16="http://schemas.microsoft.com/office/drawing/2014/main" id="{6ABC67F2-FE14-534C-9643-D344DAA50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715" y="326928"/>
            <a:ext cx="648355" cy="6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95787C6-7DC5-B541-99EC-3E7A0E4CDBC8}"/>
              </a:ext>
            </a:extLst>
          </p:cNvPr>
          <p:cNvSpPr/>
          <p:nvPr/>
        </p:nvSpPr>
        <p:spPr>
          <a:xfrm>
            <a:off x="0" y="28576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614803-89FA-3F44-9E6E-98668163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E01F4E-B86E-284D-944E-6C25C78CF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7324" b="25806"/>
          <a:stretch/>
        </p:blipFill>
        <p:spPr>
          <a:xfrm>
            <a:off x="816822" y="1314639"/>
            <a:ext cx="7666002" cy="4980736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B04295-2001-524E-8D37-917620F8FDFA}"/>
              </a:ext>
            </a:extLst>
          </p:cNvPr>
          <p:cNvSpPr txBox="1"/>
          <p:nvPr/>
        </p:nvSpPr>
        <p:spPr>
          <a:xfrm>
            <a:off x="954156" y="677022"/>
            <a:ext cx="7666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Arc GIS Pro exported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Python code
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1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15655" y="28572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607219" y="1128625"/>
            <a:ext cx="11312436" cy="2786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TW" sz="3600" dirty="0">
              <a:latin typeface="DengXian" panose="02010600030101010101" pitchFamily="2" charset="-122"/>
              <a:ea typeface="DengXian" panose="02010600030101010101" pitchFamily="2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856E06-ACF9-FE4D-90E6-ED407A9EAB5A}"/>
              </a:ext>
            </a:extLst>
          </p:cNvPr>
          <p:cNvSpPr txBox="1"/>
          <p:nvPr/>
        </p:nvSpPr>
        <p:spPr>
          <a:xfrm>
            <a:off x="863236" y="1537403"/>
            <a:ext cx="988096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NZ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Import the file 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</a:t>
            </a:r>
            <a:r>
              <a:rPr kumimoji="1" lang="en-NZ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iterate files
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616BA8-21CA-C544-AFDD-8CCA20816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05" y="2496146"/>
            <a:ext cx="12042995" cy="3443670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8D527255-CAE3-4643-9110-47BD65C0F6BA}"/>
              </a:ext>
            </a:extLst>
          </p:cNvPr>
          <p:cNvSpPr/>
          <p:nvPr/>
        </p:nvSpPr>
        <p:spPr>
          <a:xfrm>
            <a:off x="9966960" y="2735042"/>
            <a:ext cx="1663066" cy="3051999"/>
          </a:xfrm>
          <a:prstGeom prst="roundRect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pic>
        <p:nvPicPr>
          <p:cNvPr id="10" name="图形 9" descr="研究">
            <a:extLst>
              <a:ext uri="{FF2B5EF4-FFF2-40B4-BE49-F238E27FC236}">
                <a16:creationId xmlns:a16="http://schemas.microsoft.com/office/drawing/2014/main" id="{493A2E61-171D-A048-94E0-5ABEA91AD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715" y="326928"/>
            <a:ext cx="648355" cy="6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6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23813" y="1735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2E6846-515C-5B40-89AE-BF3A02E00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106330"/>
            <a:ext cx="1014413" cy="88956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0A3884-1339-DD4D-91F6-72F3B1055E19}"/>
              </a:ext>
            </a:extLst>
          </p:cNvPr>
          <p:cNvSpPr txBox="1"/>
          <p:nvPr/>
        </p:nvSpPr>
        <p:spPr>
          <a:xfrm>
            <a:off x="1114426" y="193286"/>
            <a:ext cx="10696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Make XY event layer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Creates the location of the observation on the map 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D98841-CEFC-2F44-A1A9-4B1E45E4F9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52" t="21484" r="18909" b="9862"/>
          <a:stretch/>
        </p:blipFill>
        <p:spPr>
          <a:xfrm>
            <a:off x="247650" y="1159374"/>
            <a:ext cx="9382122" cy="5454819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F6C4F60-603E-0649-B240-A442DD08DCF6}"/>
              </a:ext>
            </a:extLst>
          </p:cNvPr>
          <p:cNvSpPr/>
          <p:nvPr/>
        </p:nvSpPr>
        <p:spPr>
          <a:xfrm>
            <a:off x="3167743" y="2079171"/>
            <a:ext cx="348343" cy="32657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21C3BD-5E9C-F445-AF15-A3495EF90ECC}"/>
              </a:ext>
            </a:extLst>
          </p:cNvPr>
          <p:cNvSpPr/>
          <p:nvPr/>
        </p:nvSpPr>
        <p:spPr>
          <a:xfrm>
            <a:off x="6847346" y="3576987"/>
            <a:ext cx="348343" cy="32657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BCD4D50-CA5F-314D-A7D0-50599947ABB0}"/>
              </a:ext>
            </a:extLst>
          </p:cNvPr>
          <p:cNvSpPr/>
          <p:nvPr/>
        </p:nvSpPr>
        <p:spPr>
          <a:xfrm>
            <a:off x="7065061" y="2960530"/>
            <a:ext cx="348343" cy="32657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7FBFEC-40BB-2049-BB22-EAEBC614C929}"/>
              </a:ext>
            </a:extLst>
          </p:cNvPr>
          <p:cNvSpPr/>
          <p:nvPr/>
        </p:nvSpPr>
        <p:spPr>
          <a:xfrm>
            <a:off x="4064920" y="3341590"/>
            <a:ext cx="348343" cy="32657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0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C55F39-51FF-1D43-92A3-8EC452121409}"/>
              </a:ext>
            </a:extLst>
          </p:cNvPr>
          <p:cNvSpPr/>
          <p:nvPr/>
        </p:nvSpPr>
        <p:spPr>
          <a:xfrm>
            <a:off x="23813" y="17359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353455-9BC1-4A49-9961-1F29C6AC968E}"/>
              </a:ext>
            </a:extLst>
          </p:cNvPr>
          <p:cNvSpPr txBox="1"/>
          <p:nvPr/>
        </p:nvSpPr>
        <p:spPr>
          <a:xfrm>
            <a:off x="1411945" y="292983"/>
            <a:ext cx="7806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Kriging dots-&gt;</a:t>
            </a:r>
            <a:r>
              <a:rPr kumimoji="1"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areas
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6381E5-FD21-2A48-9401-AF7B45123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1" t="28340" r="22077" b="8793"/>
          <a:stretch/>
        </p:blipFill>
        <p:spPr>
          <a:xfrm>
            <a:off x="766630" y="1095606"/>
            <a:ext cx="7117597" cy="5680041"/>
          </a:xfrm>
          <a:prstGeom prst="rect">
            <a:avLst/>
          </a:prstGeom>
        </p:spPr>
      </p:pic>
      <p:pic>
        <p:nvPicPr>
          <p:cNvPr id="6" name="圖片 12">
            <a:extLst>
              <a:ext uri="{FF2B5EF4-FFF2-40B4-BE49-F238E27FC236}">
                <a16:creationId xmlns:a16="http://schemas.microsoft.com/office/drawing/2014/main" id="{F4374696-9143-084A-91F4-6A4936EA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7" name="圖片 11">
            <a:extLst>
              <a:ext uri="{FF2B5EF4-FFF2-40B4-BE49-F238E27FC236}">
                <a16:creationId xmlns:a16="http://schemas.microsoft.com/office/drawing/2014/main" id="{5B9AF903-0FD3-B442-B573-44D9D8D91A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106330"/>
            <a:ext cx="1014413" cy="8895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D3BC69-71BE-B345-953E-851CD0F13817}"/>
              </a:ext>
            </a:extLst>
          </p:cNvPr>
          <p:cNvSpPr txBox="1"/>
          <p:nvPr/>
        </p:nvSpPr>
        <p:spPr>
          <a:xfrm>
            <a:off x="8150952" y="995894"/>
            <a:ext cx="3317305" cy="87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ea typeface="PingFang SC" panose="020B0400000000000000" pitchFamily="34" charset="-122"/>
              </a:rPr>
              <a:t>氣象站間距離</a:t>
            </a:r>
            <a:endParaRPr kumimoji="1" lang="en-US" altLang="zh-CN" dirty="0"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ea typeface="PingFang SC" panose="020B0400000000000000" pitchFamily="34" charset="-122"/>
              </a:rPr>
              <a:t>氣象站的</a:t>
            </a:r>
            <a:r>
              <a:rPr kumimoji="1" lang="en-US" altLang="zh-CN" dirty="0">
                <a:ea typeface="PingFang SC" panose="020B0400000000000000" pitchFamily="34" charset="-122"/>
              </a:rPr>
              <a:t>sum</a:t>
            </a:r>
            <a:r>
              <a:rPr kumimoji="1" lang="en-US" altLang="zh-TW" dirty="0"/>
              <a:t>-ranking</a:t>
            </a:r>
            <a:r>
              <a:rPr kumimoji="1" lang="zh-TW" altLang="en-US" dirty="0"/>
              <a:t> 值</a:t>
            </a:r>
            <a:endParaRPr kumimoji="1" lang="zh-CN" altLang="en-US" dirty="0">
              <a:ea typeface="PingFang SC" panose="020B04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729010-61E3-2541-AF3E-A0890A6E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" t="45198" r="88941" b="31751"/>
          <a:stretch/>
        </p:blipFill>
        <p:spPr>
          <a:xfrm>
            <a:off x="8274937" y="2345218"/>
            <a:ext cx="2976831" cy="37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3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0743A3F-39E7-CA4C-BE03-5F562FB3E743}"/>
              </a:ext>
            </a:extLst>
          </p:cNvPr>
          <p:cNvSpPr/>
          <p:nvPr/>
        </p:nvSpPr>
        <p:spPr>
          <a:xfrm>
            <a:off x="23810" y="28143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E0BCFA-6506-9E42-B2E4-D25B2C46370A}"/>
              </a:ext>
            </a:extLst>
          </p:cNvPr>
          <p:cNvSpPr txBox="1"/>
          <p:nvPr/>
        </p:nvSpPr>
        <p:spPr>
          <a:xfrm>
            <a:off x="1649129" y="157110"/>
            <a:ext cx="5963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Make raster layers to create filters 
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4D3EDE-48DD-A84A-BD89-A68B945DB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5" t="37268" r="35218" b="7053"/>
          <a:stretch/>
        </p:blipFill>
        <p:spPr>
          <a:xfrm>
            <a:off x="222257" y="803027"/>
            <a:ext cx="6944138" cy="56362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AACF2E-812D-B149-A875-60E0113578EC}"/>
              </a:ext>
            </a:extLst>
          </p:cNvPr>
          <p:cNvSpPr txBox="1"/>
          <p:nvPr/>
        </p:nvSpPr>
        <p:spPr>
          <a:xfrm>
            <a:off x="8148220" y="4223400"/>
            <a:ext cx="3472071" cy="21332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In</a:t>
            </a:r>
            <a:r>
              <a:rPr kumimoji="1"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</a:t>
            </a:r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this</a:t>
            </a:r>
            <a:r>
              <a:rPr kumimoji="1"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</a:t>
            </a:r>
            <a:r>
              <a:rPr kumimoji="1"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case:</a:t>
            </a:r>
            <a:r>
              <a:rPr kumimoji="1"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 
</a:t>
            </a:r>
            <a:r>
              <a:rPr kumimoji="1" lang="en-NZ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During mid-February 2016 Eligible regions with a score of [6,8) out of 12
</a:t>
            </a:r>
            <a:endParaRPr kumimoji="1" lang="en-US" altLang="zh-TW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EC9D5BE-00D8-8347-B5B6-5B33DAC10324}"/>
              </a:ext>
            </a:extLst>
          </p:cNvPr>
          <p:cNvCxnSpPr>
            <a:cxnSpLocks/>
          </p:cNvCxnSpPr>
          <p:nvPr/>
        </p:nvCxnSpPr>
        <p:spPr>
          <a:xfrm>
            <a:off x="7166395" y="2418997"/>
            <a:ext cx="892425" cy="0"/>
          </a:xfrm>
          <a:prstGeom prst="straightConnector1">
            <a:avLst/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12">
            <a:extLst>
              <a:ext uri="{FF2B5EF4-FFF2-40B4-BE49-F238E27FC236}">
                <a16:creationId xmlns:a16="http://schemas.microsoft.com/office/drawing/2014/main" id="{1BAD36E7-26A2-2142-B765-58FAE8379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CF3057-BFB7-734B-B093-EE37CBC3E4D5}"/>
              </a:ext>
            </a:extLst>
          </p:cNvPr>
          <p:cNvSpPr txBox="1"/>
          <p:nvPr/>
        </p:nvSpPr>
        <p:spPr>
          <a:xfrm>
            <a:off x="2135336" y="2418997"/>
            <a:ext cx="50310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NZ" altLang="zh-CN" sz="2800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Filter</a:t>
            </a:r>
            <a:r>
              <a:rPr kumimoji="1" lang="en-US" altLang="zh-TW" sz="2800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kumimoji="1" lang="zh-TW" altLang="en-US" sz="2800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NZ" altLang="zh-CN" sz="2800" dirty="0">
                <a:solidFill>
                  <a:schemeClr val="accent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
</a:t>
            </a:r>
            <a:endParaRPr kumimoji="1" lang="en-US" altLang="zh-CN" sz="2800" dirty="0">
              <a:solidFill>
                <a:schemeClr val="accent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rPr>
              <a:t>sum_ranking</a:t>
            </a:r>
            <a:r>
              <a:rPr kumimoji="1" lang="en-US" altLang="zh-CN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rPr>
              <a:t> in the area of [6, 8).
</a:t>
            </a:r>
            <a:endParaRPr kumimoji="1" lang="zh-CN" altLang="en-US" sz="2800" dirty="0">
              <a:highlight>
                <a:srgbClr val="FFFF00"/>
              </a:highlight>
              <a:ea typeface="PingFang SC" panose="020B0400000000000000" pitchFamily="34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F5E81FA-8B18-2447-AA2F-1D5EE3ADFC59}"/>
              </a:ext>
            </a:extLst>
          </p:cNvPr>
          <p:cNvCxnSpPr>
            <a:cxnSpLocks/>
          </p:cNvCxnSpPr>
          <p:nvPr/>
        </p:nvCxnSpPr>
        <p:spPr>
          <a:xfrm>
            <a:off x="9713847" y="3240783"/>
            <a:ext cx="0" cy="760739"/>
          </a:xfrm>
          <a:prstGeom prst="straightConnector1">
            <a:avLst/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446574E-6AE1-B24E-BC4E-A6677D834970}"/>
              </a:ext>
            </a:extLst>
          </p:cNvPr>
          <p:cNvSpPr txBox="1"/>
          <p:nvPr/>
        </p:nvSpPr>
        <p:spPr>
          <a:xfrm>
            <a:off x="8164776" y="1722252"/>
            <a:ext cx="3779574" cy="16970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NZ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PingFang SC" panose="020B0400000000000000" pitchFamily="34" charset="-122"/>
              </a:rPr>
              <a:t>Areas suitable for cultivation
Suitable</a:t>
            </a:r>
            <a:r>
              <a:rPr kumimoji="1"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PingFang SC" panose="020B0400000000000000" pitchFamily="34" charset="-122"/>
              </a:rPr>
              <a:t> </a:t>
            </a:r>
            <a:r>
              <a:rPr kumimoji="1" lang="en-NZ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PingFang SC" panose="020B0400000000000000" pitchFamily="34" charset="-122"/>
              </a:rPr>
              <a:t>planting</a:t>
            </a:r>
            <a:r>
              <a:rPr kumimoji="1"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PingFang SC" panose="020B0400000000000000" pitchFamily="34" charset="-122"/>
              </a:rPr>
              <a:t> </a:t>
            </a:r>
            <a:r>
              <a:rPr kumimoji="1" lang="en-US" altLang="zh-TW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PingFang SC" panose="020B0400000000000000" pitchFamily="34" charset="-122"/>
              </a:rPr>
              <a:t>timing</a:t>
            </a:r>
            <a:r>
              <a:rPr kumimoji="1" lang="en-NZ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PingFang SC" panose="020B0400000000000000" pitchFamily="34" charset="-122"/>
              </a:rPr>
              <a:t>
</a:t>
            </a:r>
            <a:endParaRPr kumimoji="1"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PingFang SC" panose="020B0400000000000000" pitchFamily="34" charset="-122"/>
            </a:endParaRPr>
          </a:p>
        </p:txBody>
      </p:sp>
      <p:pic>
        <p:nvPicPr>
          <p:cNvPr id="13" name="圖片 11">
            <a:extLst>
              <a:ext uri="{FF2B5EF4-FFF2-40B4-BE49-F238E27FC236}">
                <a16:creationId xmlns:a16="http://schemas.microsoft.com/office/drawing/2014/main" id="{B482EF3A-1F90-054A-9E9E-C5A35F2CA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-48417"/>
            <a:ext cx="1014413" cy="8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6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B07756-ED59-6343-A6E9-97E6EC3D0D82}"/>
              </a:ext>
            </a:extLst>
          </p:cNvPr>
          <p:cNvSpPr/>
          <p:nvPr/>
        </p:nvSpPr>
        <p:spPr>
          <a:xfrm>
            <a:off x="-13445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15CA36A-6994-A246-850C-38AF6A36B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21350"/>
              </p:ext>
            </p:extLst>
          </p:nvPr>
        </p:nvGraphicFramePr>
        <p:xfrm>
          <a:off x="344603" y="786034"/>
          <a:ext cx="9917534" cy="53975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76647">
                  <a:extLst>
                    <a:ext uri="{9D8B030D-6E8A-4147-A177-3AD203B41FA5}">
                      <a16:colId xmlns:a16="http://schemas.microsoft.com/office/drawing/2014/main" val="1025311987"/>
                    </a:ext>
                  </a:extLst>
                </a:gridCol>
                <a:gridCol w="2025748">
                  <a:extLst>
                    <a:ext uri="{9D8B030D-6E8A-4147-A177-3AD203B41FA5}">
                      <a16:colId xmlns:a16="http://schemas.microsoft.com/office/drawing/2014/main" val="650545937"/>
                    </a:ext>
                  </a:extLst>
                </a:gridCol>
                <a:gridCol w="1673974">
                  <a:extLst>
                    <a:ext uri="{9D8B030D-6E8A-4147-A177-3AD203B41FA5}">
                      <a16:colId xmlns:a16="http://schemas.microsoft.com/office/drawing/2014/main" val="1340787760"/>
                    </a:ext>
                  </a:extLst>
                </a:gridCol>
                <a:gridCol w="2625725">
                  <a:extLst>
                    <a:ext uri="{9D8B030D-6E8A-4147-A177-3AD203B41FA5}">
                      <a16:colId xmlns:a16="http://schemas.microsoft.com/office/drawing/2014/main" val="2391595286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4101036365"/>
                    </a:ext>
                  </a:extLst>
                </a:gridCol>
              </a:tblGrid>
              <a:tr h="639093"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Temperature (in 6 </a:t>
                      </a:r>
                      <a:r>
                        <a:rPr lang="en-US" altLang="zh-TW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levels</a:t>
                      </a:r>
                      <a:r>
                        <a:rPr lang="en-NZ" altLang="zh-CN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
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Temperature ranking
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Humidity (in 4 </a:t>
                      </a:r>
                      <a:r>
                        <a:rPr lang="en-US" altLang="zh-TW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levels</a:t>
                      </a:r>
                      <a:r>
                        <a:rPr lang="en-NZ" altLang="zh-CN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
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20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Humidity ranking
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948982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800" b="1" i="0" u="none" strike="noStrike" dirty="0">
                          <a:effectLst/>
                          <a:ea typeface="PingFang SC" panose="020B0400000000000000" pitchFamily="34" charset="-122"/>
                        </a:rPr>
                        <a:t>optimum
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592538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2nd growable
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20.0-20.9, 22.0-22.9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4464455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3rd growable
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6099293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4th reduce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25.0-26.9, 16.0-17.9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4831419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5th reduce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27.0-29.9, 13.0-15.9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8609857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6th limited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30.0-31.9, 10.0-11.9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3824608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7th limited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&gt;32, &lt;10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8436126"/>
                  </a:ext>
                </a:extLst>
              </a:tr>
            </a:tbl>
          </a:graphicData>
        </a:graphic>
      </p:graphicFrame>
      <p:pic>
        <p:nvPicPr>
          <p:cNvPr id="5" name="圖片 12">
            <a:extLst>
              <a:ext uri="{FF2B5EF4-FFF2-40B4-BE49-F238E27FC236}">
                <a16:creationId xmlns:a16="http://schemas.microsoft.com/office/drawing/2014/main" id="{03D05694-4CDB-6D4C-A9A5-072073D5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1D26FE-A989-1843-9C61-E8F7CEB0C060}"/>
              </a:ext>
            </a:extLst>
          </p:cNvPr>
          <p:cNvSpPr/>
          <p:nvPr/>
        </p:nvSpPr>
        <p:spPr>
          <a:xfrm>
            <a:off x="4720855" y="1672590"/>
            <a:ext cx="956603" cy="443573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BD30D2-0FA2-7E4B-B781-7CB19B68A1C6}"/>
              </a:ext>
            </a:extLst>
          </p:cNvPr>
          <p:cNvSpPr/>
          <p:nvPr/>
        </p:nvSpPr>
        <p:spPr>
          <a:xfrm>
            <a:off x="6759682" y="1615440"/>
            <a:ext cx="1208414" cy="443573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341165-5BDD-8A42-8B18-BC08546BEF38}"/>
              </a:ext>
            </a:extLst>
          </p:cNvPr>
          <p:cNvSpPr txBox="1"/>
          <p:nvPr/>
        </p:nvSpPr>
        <p:spPr>
          <a:xfrm>
            <a:off x="9941664" y="1741917"/>
            <a:ext cx="1382828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kumimoji="1" lang="en-US" altLang="zh-TW" sz="2400" dirty="0"/>
          </a:p>
          <a:p>
            <a:r>
              <a:rPr kumimoji="1" lang="en-NZ" altLang="zh-TW" sz="2800" dirty="0"/>
              <a:t>grade
</a:t>
            </a:r>
            <a:r>
              <a:rPr kumimoji="1" lang="en-US" altLang="zh-TW" sz="2800" dirty="0"/>
              <a:t>Level A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Level B </a:t>
            </a:r>
            <a:endParaRPr kumimoji="1" lang="zh-CN" altLang="en-US" sz="2800" dirty="0">
              <a:ea typeface="PingFang SC" panose="020B0400000000000000" pitchFamily="34" charset="-122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C8A4E08F-BD3D-4844-86F5-87143715043C}"/>
              </a:ext>
            </a:extLst>
          </p:cNvPr>
          <p:cNvSpPr/>
          <p:nvPr/>
        </p:nvSpPr>
        <p:spPr>
          <a:xfrm>
            <a:off x="9148195" y="2711413"/>
            <a:ext cx="548640" cy="201697"/>
          </a:xfrm>
          <a:prstGeom prst="rightArrow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BFED3B-2E06-C441-8342-A08F1A5023A3}"/>
              </a:ext>
            </a:extLst>
          </p:cNvPr>
          <p:cNvSpPr txBox="1"/>
          <p:nvPr/>
        </p:nvSpPr>
        <p:spPr>
          <a:xfrm>
            <a:off x="382273" y="6071702"/>
            <a:ext cx="9699938" cy="116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NZ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Optimal soil quality: good irrigation and drainage (not resistant to flooding), but the deep topsoil is the most suitable, and the PH value is 6~7
</a:t>
            </a:r>
            <a:endParaRPr kumimoji="1" lang="zh-CN" altLang="en-US" sz="1600" dirty="0">
              <a:highlight>
                <a:srgbClr val="FFFF00"/>
              </a:highlight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0196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B07756-ED59-6343-A6E9-97E6EC3D0D82}"/>
              </a:ext>
            </a:extLst>
          </p:cNvPr>
          <p:cNvSpPr/>
          <p:nvPr/>
        </p:nvSpPr>
        <p:spPr>
          <a:xfrm>
            <a:off x="9775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圖片 12">
            <a:extLst>
              <a:ext uri="{FF2B5EF4-FFF2-40B4-BE49-F238E27FC236}">
                <a16:creationId xmlns:a16="http://schemas.microsoft.com/office/drawing/2014/main" id="{03D05694-4CDB-6D4C-A9A5-072073D5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08EF7372-8DB5-A94E-A68D-6F8AA342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12911"/>
              </p:ext>
            </p:extLst>
          </p:nvPr>
        </p:nvGraphicFramePr>
        <p:xfrm>
          <a:off x="206679" y="1545492"/>
          <a:ext cx="5440716" cy="5111021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096570">
                  <a:extLst>
                    <a:ext uri="{9D8B030D-6E8A-4147-A177-3AD203B41FA5}">
                      <a16:colId xmlns:a16="http://schemas.microsoft.com/office/drawing/2014/main" val="934215862"/>
                    </a:ext>
                  </a:extLst>
                </a:gridCol>
                <a:gridCol w="2530574">
                  <a:extLst>
                    <a:ext uri="{9D8B030D-6E8A-4147-A177-3AD203B41FA5}">
                      <a16:colId xmlns:a16="http://schemas.microsoft.com/office/drawing/2014/main" val="2183155571"/>
                    </a:ext>
                  </a:extLst>
                </a:gridCol>
                <a:gridCol w="1813572">
                  <a:extLst>
                    <a:ext uri="{9D8B030D-6E8A-4147-A177-3AD203B41FA5}">
                      <a16:colId xmlns:a16="http://schemas.microsoft.com/office/drawing/2014/main" val="4221965093"/>
                    </a:ext>
                  </a:extLst>
                </a:gridCol>
              </a:tblGrid>
              <a:tr h="53481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Level</a:t>
                      </a:r>
                      <a:r>
                        <a:rPr lang="zh-TW" altLang="en-US" sz="1800" u="none" strike="noStrike" dirty="0">
                          <a:effectLst/>
                        </a:rPr>
                        <a:t> </a:t>
                      </a:r>
                      <a:r>
                        <a:rPr lang="en-US" altLang="zh-TW" sz="1800" u="none" strike="noStrike" dirty="0">
                          <a:effectLst/>
                        </a:rPr>
                        <a:t>A</a:t>
                      </a:r>
                    </a:p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(rank 8-12)</a:t>
                      </a:r>
                      <a:r>
                        <a:rPr lang="zh-TW" altLang="en-US" sz="1800" u="none" strike="noStrike" dirty="0">
                          <a:effectLst/>
                        </a:rPr>
                        <a:t>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Temperature (°C)
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Relative humidity (%)
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6931670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27.0-29.9, 13.0-15.9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4909779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779269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9231359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25.0-26.9, 16.0-17.9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642804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0308734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3247470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20.0-20.9, 22.0-22.9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7325268"/>
                  </a:ext>
                </a:extLst>
              </a:tr>
              <a:tr h="5348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9526530"/>
                  </a:ext>
                </a:extLst>
              </a:tr>
            </a:tbl>
          </a:graphicData>
        </a:graphic>
      </p:graphicFrame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8DF0D1B7-F8C7-0E45-9B79-D3BF68C1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574790"/>
              </p:ext>
            </p:extLst>
          </p:nvPr>
        </p:nvGraphicFramePr>
        <p:xfrm>
          <a:off x="5848350" y="2227580"/>
          <a:ext cx="6096000" cy="3154045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074187">
                  <a:extLst>
                    <a:ext uri="{9D8B030D-6E8A-4147-A177-3AD203B41FA5}">
                      <a16:colId xmlns:a16="http://schemas.microsoft.com/office/drawing/2014/main" val="3889936997"/>
                    </a:ext>
                  </a:extLst>
                </a:gridCol>
                <a:gridCol w="2989813">
                  <a:extLst>
                    <a:ext uri="{9D8B030D-6E8A-4147-A177-3AD203B41FA5}">
                      <a16:colId xmlns:a16="http://schemas.microsoft.com/office/drawing/2014/main" val="33908621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2161105"/>
                    </a:ext>
                  </a:extLst>
                </a:gridCol>
              </a:tblGrid>
              <a:tr h="370840">
                <a:tc rowSpan="8">
                  <a:txBody>
                    <a:bodyPr/>
                    <a:lstStyle/>
                    <a:p>
                      <a:pPr algn="ctr"/>
                      <a:endParaRPr lang="en-US" altLang="zh-CN" b="0" i="0" dirty="0">
                        <a:ea typeface="PingFang SC" panose="020B0400000000000000" pitchFamily="34" charset="-122"/>
                      </a:endParaRPr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TW" dirty="0"/>
                        <a:t>Level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B</a:t>
                      </a:r>
                    </a:p>
                    <a:p>
                      <a:pPr algn="ctr"/>
                      <a:r>
                        <a:rPr lang="en-US" altLang="zh-TW" dirty="0"/>
                        <a:t>(rank 6-7)</a:t>
                      </a:r>
                      <a:r>
                        <a:rPr lang="zh-TW" altLang="en-US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Temperature (°C)
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Relative humidity (%)
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170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5595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9697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27.0-29.9, 13.0-15.9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5079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&gt;32, &lt;10 0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4658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20.0-20.9, 22.0-22.9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46431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25.0-26.9, 16.0-17.9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25640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30.0-31.9, 10.0-11.9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359911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E9A4EA-014B-9540-A3A1-6F7997CEF9EA}"/>
              </a:ext>
            </a:extLst>
          </p:cNvPr>
          <p:cNvSpPr txBox="1"/>
          <p:nvPr/>
        </p:nvSpPr>
        <p:spPr>
          <a:xfrm>
            <a:off x="647113" y="279020"/>
            <a:ext cx="8935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The composition of Level A &amp; Level B</a:t>
            </a:r>
            <a:endParaRPr kumimoji="1" lang="zh-CN" altLang="en-US" sz="3600" dirty="0">
              <a:latin typeface="Arial" panose="020B0604020202020204" pitchFamily="34" charset="0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07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035877F-4C79-F046-AEB1-76C2C2B28B77}"/>
              </a:ext>
            </a:extLst>
          </p:cNvPr>
          <p:cNvSpPr/>
          <p:nvPr/>
        </p:nvSpPr>
        <p:spPr>
          <a:xfrm>
            <a:off x="41078" y="43983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導入台中</a:t>
            </a:r>
            <a:r>
              <a:rPr kumimoji="1" lang="en-US" altLang="zh-TW" b="1" dirty="0">
                <a:latin typeface="DengXian" panose="02010600030101010101" pitchFamily="2" charset="-122"/>
                <a:ea typeface="DengXian" panose="02010600030101010101" pitchFamily="2" charset="-122"/>
              </a:rPr>
              <a:t>19</a:t>
            </a:r>
            <a:r>
              <a:rPr kumimoji="1" lang="zh-TW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個氣象站資料</a:t>
            </a:r>
            <a:endParaRPr kumimoji="1" lang="zh-TW" altLang="en-US" dirty="0"/>
          </a:p>
        </p:txBody>
      </p:sp>
      <p:pic>
        <p:nvPicPr>
          <p:cNvPr id="4" name="圖片 12">
            <a:extLst>
              <a:ext uri="{FF2B5EF4-FFF2-40B4-BE49-F238E27FC236}">
                <a16:creationId xmlns:a16="http://schemas.microsoft.com/office/drawing/2014/main" id="{8B029D14-7064-9B46-8561-CD5C1AE5D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AB24C0-BFB9-2045-8B44-AC199D959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59" t="21683" r="31704" b="17374"/>
          <a:stretch/>
        </p:blipFill>
        <p:spPr>
          <a:xfrm>
            <a:off x="117278" y="325056"/>
            <a:ext cx="7401279" cy="61678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436DCF3-5336-034A-990B-BF0FD6A47BBF}"/>
              </a:ext>
            </a:extLst>
          </p:cNvPr>
          <p:cNvSpPr/>
          <p:nvPr/>
        </p:nvSpPr>
        <p:spPr>
          <a:xfrm>
            <a:off x="9047032" y="1717964"/>
            <a:ext cx="1011382" cy="369333"/>
          </a:xfrm>
          <a:prstGeom prst="rect">
            <a:avLst/>
          </a:prstGeom>
          <a:solidFill>
            <a:srgbClr val="FBE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DE63B1-A85C-9048-82D6-C7DAF6088D30}"/>
              </a:ext>
            </a:extLst>
          </p:cNvPr>
          <p:cNvSpPr/>
          <p:nvPr/>
        </p:nvSpPr>
        <p:spPr>
          <a:xfrm>
            <a:off x="9067812" y="2290764"/>
            <a:ext cx="1011382" cy="369333"/>
          </a:xfrm>
          <a:prstGeom prst="rect">
            <a:avLst/>
          </a:prstGeom>
          <a:solidFill>
            <a:srgbClr val="FE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4809E3-8A43-B64C-A3D3-B968D4AEC9E9}"/>
              </a:ext>
            </a:extLst>
          </p:cNvPr>
          <p:cNvSpPr/>
          <p:nvPr/>
        </p:nvSpPr>
        <p:spPr>
          <a:xfrm>
            <a:off x="9081665" y="4840092"/>
            <a:ext cx="1011382" cy="369333"/>
          </a:xfrm>
          <a:prstGeom prst="rect">
            <a:avLst/>
          </a:prstGeom>
          <a:solidFill>
            <a:srgbClr val="B85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110FE5-1506-CA46-B316-BB55BB4540DA}"/>
              </a:ext>
            </a:extLst>
          </p:cNvPr>
          <p:cNvSpPr/>
          <p:nvPr/>
        </p:nvSpPr>
        <p:spPr>
          <a:xfrm>
            <a:off x="9067812" y="2909919"/>
            <a:ext cx="1011382" cy="369333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6B3DFD-43E1-8A4B-A996-AA83D6E0CD7C}"/>
              </a:ext>
            </a:extLst>
          </p:cNvPr>
          <p:cNvSpPr/>
          <p:nvPr/>
        </p:nvSpPr>
        <p:spPr>
          <a:xfrm>
            <a:off x="9053958" y="3560850"/>
            <a:ext cx="1011382" cy="369333"/>
          </a:xfrm>
          <a:prstGeom prst="rect">
            <a:avLst/>
          </a:prstGeom>
          <a:solidFill>
            <a:srgbClr val="E0A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325F1A-5BEE-234A-A83B-D4B7105FE065}"/>
              </a:ext>
            </a:extLst>
          </p:cNvPr>
          <p:cNvSpPr/>
          <p:nvPr/>
        </p:nvSpPr>
        <p:spPr>
          <a:xfrm>
            <a:off x="9067812" y="4180005"/>
            <a:ext cx="1011382" cy="369333"/>
          </a:xfrm>
          <a:prstGeom prst="rect">
            <a:avLst/>
          </a:prstGeom>
          <a:solidFill>
            <a:srgbClr val="EB0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82F740C6-B55E-974C-8E93-B619D02860CF}"/>
              </a:ext>
            </a:extLst>
          </p:cNvPr>
          <p:cNvSpPr/>
          <p:nvPr/>
        </p:nvSpPr>
        <p:spPr>
          <a:xfrm>
            <a:off x="8745251" y="1717964"/>
            <a:ext cx="138547" cy="1561288"/>
          </a:xfrm>
          <a:prstGeom prst="leftBracke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0" name="左中括号 19">
            <a:extLst>
              <a:ext uri="{FF2B5EF4-FFF2-40B4-BE49-F238E27FC236}">
                <a16:creationId xmlns:a16="http://schemas.microsoft.com/office/drawing/2014/main" id="{FCBBF09E-22A3-9D46-B217-E7C73189E7E5}"/>
              </a:ext>
            </a:extLst>
          </p:cNvPr>
          <p:cNvSpPr/>
          <p:nvPr/>
        </p:nvSpPr>
        <p:spPr>
          <a:xfrm>
            <a:off x="8756722" y="3648137"/>
            <a:ext cx="138547" cy="1561288"/>
          </a:xfrm>
          <a:prstGeom prst="leftBracke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3D0B2A-03F6-0F44-AC73-653B685E294C}"/>
              </a:ext>
            </a:extLst>
          </p:cNvPr>
          <p:cNvSpPr txBox="1"/>
          <p:nvPr/>
        </p:nvSpPr>
        <p:spPr>
          <a:xfrm>
            <a:off x="7472371" y="2152220"/>
            <a:ext cx="1379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Level A (rank</a:t>
            </a:r>
            <a:r>
              <a:rPr kumimoji="1" lang="zh-CN" altLang="en-US" sz="2000" dirty="0"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ea typeface="PingFang SC" panose="020B0400000000000000" pitchFamily="34" charset="-122"/>
              </a:rPr>
              <a:t>8-12)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361AC0-51C1-3B48-89C8-95A18B5355D9}"/>
              </a:ext>
            </a:extLst>
          </p:cNvPr>
          <p:cNvSpPr txBox="1"/>
          <p:nvPr/>
        </p:nvSpPr>
        <p:spPr>
          <a:xfrm>
            <a:off x="7550605" y="4244115"/>
            <a:ext cx="1178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Level</a:t>
            </a:r>
            <a:r>
              <a:rPr kumimoji="1" lang="zh-TW" altLang="en-US" sz="2000" dirty="0"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ea typeface="PingFang SC" panose="020B0400000000000000" pitchFamily="34" charset="-122"/>
              </a:rPr>
              <a:t>B</a:t>
            </a:r>
          </a:p>
          <a:p>
            <a:r>
              <a:rPr kumimoji="1" lang="en-US" altLang="zh-CN" sz="2000" dirty="0">
                <a:ea typeface="PingFang SC" panose="020B0400000000000000" pitchFamily="34" charset="-122"/>
              </a:rPr>
              <a:t>(rank 6-7)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E8BDC9-2E12-0C4C-B855-E76344262477}"/>
              </a:ext>
            </a:extLst>
          </p:cNvPr>
          <p:cNvSpPr txBox="1"/>
          <p:nvPr/>
        </p:nvSpPr>
        <p:spPr>
          <a:xfrm>
            <a:off x="10186562" y="1583434"/>
            <a:ext cx="19119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Early January to end March 2017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Early February to end April 2017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Mid-February to mid-April 2018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Early January to end February 2016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Early January to end April 2017 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Mid-February to mid-April 2018
</a:t>
            </a:r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9C68BD-4AFE-2342-9F65-F6836732C45F}"/>
              </a:ext>
            </a:extLst>
          </p:cNvPr>
          <p:cNvSpPr txBox="1"/>
          <p:nvPr/>
        </p:nvSpPr>
        <p:spPr>
          <a:xfrm>
            <a:off x="8103850" y="325056"/>
            <a:ext cx="397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Arc GIS Pro imports data from 23 weather stations
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680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BFF8608-322E-B547-A4B8-24E9EF221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1A533F-4671-F945-A472-B7051AA1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56694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NZ" altLang="zh-CN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Current situation of wheat in Taiwan
</a:t>
            </a:r>
            <a:endParaRPr kumimoji="1" lang="zh-CN" altLang="en-US" sz="36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2911E-39C5-C246-BBA6-591FCD43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06" y="1599492"/>
            <a:ext cx="1086612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NZ" b="0" i="0" dirty="0">
                <a:solidFill>
                  <a:srgbClr val="374151"/>
                </a:solidFill>
                <a:effectLst/>
                <a:latin typeface="Söhne"/>
              </a:rPr>
              <a:t>Temperate grass crop, with the most cultivated variety in Taiwan being Taichung Selection 2 (less sensitive to high temperatures and long daylight hours).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dirty="0">
                <a:solidFill>
                  <a:srgbClr val="374151"/>
                </a:solidFill>
                <a:effectLst/>
                <a:latin typeface="Söhne"/>
              </a:rPr>
              <a:t>Main cultivation areas are Da-</a:t>
            </a:r>
            <a:r>
              <a:rPr lang="en-NZ" b="0" i="0" dirty="0" err="1">
                <a:solidFill>
                  <a:srgbClr val="374151"/>
                </a:solidFill>
                <a:effectLst/>
                <a:latin typeface="Söhne"/>
              </a:rPr>
              <a:t>Ya</a:t>
            </a:r>
            <a:r>
              <a:rPr lang="en-NZ" b="0" i="0" dirty="0">
                <a:solidFill>
                  <a:srgbClr val="374151"/>
                </a:solidFill>
                <a:effectLst/>
                <a:latin typeface="Söhne"/>
              </a:rPr>
              <a:t> in Taichung and </a:t>
            </a:r>
            <a:r>
              <a:rPr lang="en-NZ" b="0" i="0" dirty="0" err="1">
                <a:solidFill>
                  <a:srgbClr val="374151"/>
                </a:solidFill>
                <a:effectLst/>
                <a:latin typeface="Söhne"/>
              </a:rPr>
              <a:t>Xuejia</a:t>
            </a:r>
            <a:r>
              <a:rPr lang="en-NZ" b="0" i="0" dirty="0">
                <a:solidFill>
                  <a:srgbClr val="374151"/>
                </a:solidFill>
                <a:effectLst/>
                <a:latin typeface="Söhne"/>
              </a:rPr>
              <a:t> in Tainan, with a cultivation area of only about 120 hectares.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dirty="0">
                <a:solidFill>
                  <a:srgbClr val="374151"/>
                </a:solidFill>
                <a:effectLst/>
                <a:latin typeface="Söhne"/>
              </a:rPr>
              <a:t>Climate impact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TW" dirty="0">
                <a:solidFill>
                  <a:srgbClr val="374151"/>
                </a:solidFill>
                <a:latin typeface="Söhne"/>
                <a:sym typeface="Wingdings" pitchFamily="2" charset="2"/>
              </a:rPr>
              <a:t></a:t>
            </a:r>
            <a:r>
              <a:rPr lang="zh-TW" altLang="en-US" dirty="0">
                <a:solidFill>
                  <a:srgbClr val="374151"/>
                </a:solidFill>
                <a:latin typeface="Söhne"/>
                <a:sym typeface="Wingdings" pitchFamily="2" charset="2"/>
              </a:rPr>
              <a:t> </a:t>
            </a:r>
            <a:r>
              <a:rPr lang="en-NZ" b="0" i="0" dirty="0">
                <a:solidFill>
                  <a:srgbClr val="374151"/>
                </a:solidFill>
                <a:effectLst/>
                <a:latin typeface="Söhne"/>
              </a:rPr>
              <a:t>Wheat consumption in Taiwan is high, but the cultivation area is limited, relying heavily on imports.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B721EB-CC19-1742-B6F3-9263E6D81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423811"/>
            <a:ext cx="1014413" cy="8895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DCD41B-CE3B-8F4D-989E-C199EF8DD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22C32F-6269-1D44-A0BE-355CCB6A19D0}"/>
              </a:ext>
            </a:extLst>
          </p:cNvPr>
          <p:cNvSpPr txBox="1"/>
          <p:nvPr/>
        </p:nvSpPr>
        <p:spPr>
          <a:xfrm>
            <a:off x="7068576" y="6291432"/>
            <a:ext cx="3498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Source: 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陳筱鈞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,2013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）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793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98EA422-8183-8B4D-BE6F-1FEC2E3F7B0A}"/>
              </a:ext>
            </a:extLst>
          </p:cNvPr>
          <p:cNvSpPr txBox="1"/>
          <p:nvPr/>
        </p:nvSpPr>
        <p:spPr>
          <a:xfrm>
            <a:off x="526468" y="207814"/>
            <a:ext cx="5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結果 </a:t>
            </a:r>
            <a:endParaRPr kumimoji="1" lang="zh-CN" altLang="en-US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圖片 12">
            <a:extLst>
              <a:ext uri="{FF2B5EF4-FFF2-40B4-BE49-F238E27FC236}">
                <a16:creationId xmlns:a16="http://schemas.microsoft.com/office/drawing/2014/main" id="{8B029D14-7064-9B46-8561-CD5C1AE5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035877F-4C79-F046-AEB1-76C2C2B28B77}"/>
              </a:ext>
            </a:extLst>
          </p:cNvPr>
          <p:cNvSpPr/>
          <p:nvPr/>
        </p:nvSpPr>
        <p:spPr>
          <a:xfrm>
            <a:off x="0" y="-12436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導入台中</a:t>
            </a:r>
            <a:r>
              <a:rPr kumimoji="1" lang="en-US" altLang="zh-TW" b="1" dirty="0">
                <a:latin typeface="DengXian" panose="02010600030101010101" pitchFamily="2" charset="-122"/>
                <a:ea typeface="DengXian" panose="02010600030101010101" pitchFamily="2" charset="-122"/>
              </a:rPr>
              <a:t>19</a:t>
            </a:r>
            <a:r>
              <a:rPr kumimoji="1" lang="zh-TW" alt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個氣象站資料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36DCF3-5336-034A-990B-BF0FD6A47BBF}"/>
              </a:ext>
            </a:extLst>
          </p:cNvPr>
          <p:cNvSpPr/>
          <p:nvPr/>
        </p:nvSpPr>
        <p:spPr>
          <a:xfrm>
            <a:off x="8888721" y="458503"/>
            <a:ext cx="1011382" cy="369333"/>
          </a:xfrm>
          <a:prstGeom prst="rect">
            <a:avLst/>
          </a:prstGeom>
          <a:solidFill>
            <a:srgbClr val="FBE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DE63B1-A85C-9048-82D6-C7DAF6088D30}"/>
              </a:ext>
            </a:extLst>
          </p:cNvPr>
          <p:cNvSpPr/>
          <p:nvPr/>
        </p:nvSpPr>
        <p:spPr>
          <a:xfrm>
            <a:off x="8909501" y="1031303"/>
            <a:ext cx="1011382" cy="369333"/>
          </a:xfrm>
          <a:prstGeom prst="rect">
            <a:avLst/>
          </a:prstGeom>
          <a:solidFill>
            <a:srgbClr val="FE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4809E3-8A43-B64C-A3D3-B968D4AEC9E9}"/>
              </a:ext>
            </a:extLst>
          </p:cNvPr>
          <p:cNvSpPr/>
          <p:nvPr/>
        </p:nvSpPr>
        <p:spPr>
          <a:xfrm>
            <a:off x="8923354" y="3580631"/>
            <a:ext cx="1011382" cy="369333"/>
          </a:xfrm>
          <a:prstGeom prst="rect">
            <a:avLst/>
          </a:prstGeom>
          <a:solidFill>
            <a:srgbClr val="B85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110FE5-1506-CA46-B316-BB55BB4540DA}"/>
              </a:ext>
            </a:extLst>
          </p:cNvPr>
          <p:cNvSpPr/>
          <p:nvPr/>
        </p:nvSpPr>
        <p:spPr>
          <a:xfrm>
            <a:off x="8909501" y="1650458"/>
            <a:ext cx="1011382" cy="369333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6B3DFD-43E1-8A4B-A996-AA83D6E0CD7C}"/>
              </a:ext>
            </a:extLst>
          </p:cNvPr>
          <p:cNvSpPr/>
          <p:nvPr/>
        </p:nvSpPr>
        <p:spPr>
          <a:xfrm>
            <a:off x="8895647" y="2301389"/>
            <a:ext cx="1011382" cy="369333"/>
          </a:xfrm>
          <a:prstGeom prst="rect">
            <a:avLst/>
          </a:prstGeom>
          <a:solidFill>
            <a:srgbClr val="D88683">
              <a:alpha val="95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325F1A-5BEE-234A-A83B-D4B7105FE065}"/>
              </a:ext>
            </a:extLst>
          </p:cNvPr>
          <p:cNvSpPr/>
          <p:nvPr/>
        </p:nvSpPr>
        <p:spPr>
          <a:xfrm>
            <a:off x="8909501" y="2920544"/>
            <a:ext cx="1011382" cy="369333"/>
          </a:xfrm>
          <a:prstGeom prst="rect">
            <a:avLst/>
          </a:prstGeom>
          <a:solidFill>
            <a:srgbClr val="EB0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82F740C6-B55E-974C-8E93-B619D02860CF}"/>
              </a:ext>
            </a:extLst>
          </p:cNvPr>
          <p:cNvSpPr/>
          <p:nvPr/>
        </p:nvSpPr>
        <p:spPr>
          <a:xfrm>
            <a:off x="8585398" y="458503"/>
            <a:ext cx="138547" cy="1561288"/>
          </a:xfrm>
          <a:prstGeom prst="leftBracke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0" name="左中括号 19">
            <a:extLst>
              <a:ext uri="{FF2B5EF4-FFF2-40B4-BE49-F238E27FC236}">
                <a16:creationId xmlns:a16="http://schemas.microsoft.com/office/drawing/2014/main" id="{FCBBF09E-22A3-9D46-B217-E7C73189E7E5}"/>
              </a:ext>
            </a:extLst>
          </p:cNvPr>
          <p:cNvSpPr/>
          <p:nvPr/>
        </p:nvSpPr>
        <p:spPr>
          <a:xfrm>
            <a:off x="8583023" y="2388676"/>
            <a:ext cx="138547" cy="1561288"/>
          </a:xfrm>
          <a:prstGeom prst="leftBracke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3D0B2A-03F6-0F44-AC73-653B685E294C}"/>
              </a:ext>
            </a:extLst>
          </p:cNvPr>
          <p:cNvSpPr txBox="1"/>
          <p:nvPr/>
        </p:nvSpPr>
        <p:spPr>
          <a:xfrm>
            <a:off x="7278965" y="892759"/>
            <a:ext cx="135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Level A (rank</a:t>
            </a:r>
            <a:r>
              <a:rPr kumimoji="1" lang="zh-CN" altLang="en-US" sz="2000" dirty="0">
                <a:ea typeface="PingFang SC" panose="020B0400000000000000" pitchFamily="34" charset="-122"/>
              </a:rPr>
              <a:t> </a:t>
            </a:r>
            <a:r>
              <a:rPr kumimoji="1" lang="en-US" altLang="zh-CN" sz="2000" dirty="0">
                <a:ea typeface="PingFang SC" panose="020B0400000000000000" pitchFamily="34" charset="-122"/>
              </a:rPr>
              <a:t>8-12)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361AC0-51C1-3B48-89C8-95A18B5355D9}"/>
              </a:ext>
            </a:extLst>
          </p:cNvPr>
          <p:cNvSpPr txBox="1"/>
          <p:nvPr/>
        </p:nvSpPr>
        <p:spPr>
          <a:xfrm>
            <a:off x="7350531" y="2984654"/>
            <a:ext cx="1178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ea typeface="PingFang SC" panose="020B0400000000000000" pitchFamily="34" charset="-122"/>
              </a:rPr>
              <a:t>Level B</a:t>
            </a:r>
            <a:r>
              <a:rPr kumimoji="1" lang="zh-TW" altLang="en-US" sz="2000" dirty="0"/>
              <a:t> </a:t>
            </a:r>
            <a:r>
              <a:rPr kumimoji="1" lang="en-US" altLang="zh-CN" sz="2000" dirty="0">
                <a:ea typeface="PingFang SC" panose="020B0400000000000000" pitchFamily="34" charset="-122"/>
              </a:rPr>
              <a:t>(rank 6-7)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E8BDC9-2E12-0C4C-B855-E76344262477}"/>
              </a:ext>
            </a:extLst>
          </p:cNvPr>
          <p:cNvSpPr txBox="1"/>
          <p:nvPr/>
        </p:nvSpPr>
        <p:spPr>
          <a:xfrm>
            <a:off x="10028251" y="362073"/>
            <a:ext cx="19119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Early January to end March 2017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Early February to end April 2017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Mid-February to mid-April 2018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Early January to end February 2016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Early January to end April 2017 </a:t>
            </a:r>
          </a:p>
          <a:p>
            <a:r>
              <a:rPr kumimoji="1"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
Mid-February to mid-April 2018
</a:t>
            </a:r>
            <a:endParaRPr kumimoji="1" lang="en-US" altLang="zh-CN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C0EDA4-3191-0C4A-9283-F3958AEC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85" t="29173" r="35482" b="17829"/>
          <a:stretch/>
        </p:blipFill>
        <p:spPr>
          <a:xfrm>
            <a:off x="-596246" y="42441"/>
            <a:ext cx="7918609" cy="680125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58C8D7A-EC4B-D848-BDAE-28998774B1CB}"/>
              </a:ext>
            </a:extLst>
          </p:cNvPr>
          <p:cNvSpPr/>
          <p:nvPr/>
        </p:nvSpPr>
        <p:spPr>
          <a:xfrm>
            <a:off x="8266815" y="4411942"/>
            <a:ext cx="730341" cy="363217"/>
          </a:xfrm>
          <a:prstGeom prst="rect">
            <a:avLst/>
          </a:prstGeom>
          <a:solidFill>
            <a:srgbClr val="ADD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748FB6-68C5-024B-99B0-A7DAD2447B59}"/>
              </a:ext>
            </a:extLst>
          </p:cNvPr>
          <p:cNvSpPr/>
          <p:nvPr/>
        </p:nvSpPr>
        <p:spPr>
          <a:xfrm>
            <a:off x="8241596" y="6069744"/>
            <a:ext cx="730341" cy="363217"/>
          </a:xfrm>
          <a:prstGeom prst="rect">
            <a:avLst/>
          </a:prstGeom>
          <a:solidFill>
            <a:srgbClr val="C19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4E0D6E-66BF-904E-8D3D-66624045217A}"/>
              </a:ext>
            </a:extLst>
          </p:cNvPr>
          <p:cNvSpPr/>
          <p:nvPr/>
        </p:nvSpPr>
        <p:spPr>
          <a:xfrm>
            <a:off x="8241597" y="5505832"/>
            <a:ext cx="730341" cy="363217"/>
          </a:xfrm>
          <a:prstGeom prst="rect">
            <a:avLst/>
          </a:prstGeom>
          <a:solidFill>
            <a:srgbClr val="BBA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8706FCB-B683-DA4D-9899-09D3856C9050}"/>
              </a:ext>
            </a:extLst>
          </p:cNvPr>
          <p:cNvSpPr/>
          <p:nvPr/>
        </p:nvSpPr>
        <p:spPr>
          <a:xfrm>
            <a:off x="8241598" y="4958887"/>
            <a:ext cx="730341" cy="363217"/>
          </a:xfrm>
          <a:prstGeom prst="rect">
            <a:avLst/>
          </a:prstGeom>
          <a:solidFill>
            <a:srgbClr val="FBE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0F5D75-3C7D-CA47-977C-DCF59BF94E87}"/>
              </a:ext>
            </a:extLst>
          </p:cNvPr>
          <p:cNvSpPr txBox="1"/>
          <p:nvPr/>
        </p:nvSpPr>
        <p:spPr>
          <a:xfrm>
            <a:off x="7481665" y="4365501"/>
            <a:ext cx="553998" cy="2142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土壤分類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7907FA-FBD2-F34D-A206-604BF4890E11}"/>
              </a:ext>
            </a:extLst>
          </p:cNvPr>
          <p:cNvSpPr txBox="1"/>
          <p:nvPr/>
        </p:nvSpPr>
        <p:spPr>
          <a:xfrm>
            <a:off x="9279847" y="4357318"/>
            <a:ext cx="2549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Alluvium</a:t>
            </a:r>
            <a:r>
              <a:rPr kumimoji="1" lang="zh-TW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soil</a:t>
            </a:r>
            <a:r>
              <a:rPr kumimoji="1"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
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Red  </a:t>
            </a:r>
            <a:r>
              <a:rPr kumimoji="1" lang="en-US" altLang="zh-TW" dirty="0">
                <a:latin typeface="PingFang SC" panose="020B0400000000000000" pitchFamily="34" charset="-122"/>
                <a:ea typeface="PingFang SC" panose="020B0400000000000000" pitchFamily="34" charset="-122"/>
              </a:rPr>
              <a:t>soil</a:t>
            </a:r>
            <a:r>
              <a:rPr kumimoji="1"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
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Collapsed soil 
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Stony soil
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E4DD454-26AA-EE4B-A06B-299FC550DE86}"/>
              </a:ext>
            </a:extLst>
          </p:cNvPr>
          <p:cNvSpPr/>
          <p:nvPr/>
        </p:nvSpPr>
        <p:spPr>
          <a:xfrm>
            <a:off x="1617785" y="3692540"/>
            <a:ext cx="1350500" cy="2047080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D8A20D-9BB6-7A42-9F3F-5F71149E05B2}"/>
              </a:ext>
            </a:extLst>
          </p:cNvPr>
          <p:cNvSpPr txBox="1"/>
          <p:nvPr/>
        </p:nvSpPr>
        <p:spPr>
          <a:xfrm>
            <a:off x="-339700" y="14306"/>
            <a:ext cx="176844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ea typeface="PingFang SC" panose="020B0400000000000000" pitchFamily="34" charset="-122"/>
              </a:rPr>
              <a:t>
</a:t>
            </a:r>
            <a:r>
              <a:rPr kumimoji="1" lang="en-US" altLang="zh-CN" dirty="0" err="1">
                <a:ea typeface="PingFang SC" panose="020B0400000000000000" pitchFamily="34" charset="-122"/>
              </a:rPr>
              <a:t>Daya</a:t>
            </a:r>
            <a:r>
              <a:rPr kumimoji="1" lang="en-US" altLang="zh-CN" dirty="0">
                <a:ea typeface="PingFang SC" panose="020B0400000000000000" pitchFamily="34" charset="-122"/>
              </a:rPr>
              <a:t> District
Taichung 
</a:t>
            </a:r>
            <a:r>
              <a:rPr kumimoji="1" lang="en-US" altLang="zh-CN" dirty="0" err="1">
                <a:ea typeface="PingFang SC" panose="020B0400000000000000" pitchFamily="34" charset="-122"/>
              </a:rPr>
              <a:t>Beitun</a:t>
            </a:r>
            <a:r>
              <a:rPr kumimoji="1" lang="en-US" altLang="zh-CN" dirty="0">
                <a:ea typeface="PingFang SC" panose="020B0400000000000000" pitchFamily="34" charset="-122"/>
              </a:rPr>
              <a:t> District
North
</a:t>
            </a:r>
            <a:r>
              <a:rPr kumimoji="1" lang="en-US" altLang="zh-CN" dirty="0" err="1">
                <a:ea typeface="PingFang SC" panose="020B0400000000000000" pitchFamily="34" charset="-122"/>
              </a:rPr>
              <a:t>Nantun</a:t>
            </a:r>
            <a:r>
              <a:rPr kumimoji="1" lang="en-US" altLang="zh-CN" dirty="0">
                <a:ea typeface="PingFang SC" panose="020B0400000000000000" pitchFamily="34" charset="-122"/>
              </a:rPr>
              <a:t> District
</a:t>
            </a:r>
            <a:r>
              <a:rPr kumimoji="1" lang="en-US" altLang="zh-CN" dirty="0" err="1">
                <a:ea typeface="PingFang SC" panose="020B0400000000000000" pitchFamily="34" charset="-122"/>
              </a:rPr>
              <a:t>Xitun</a:t>
            </a:r>
            <a:r>
              <a:rPr kumimoji="1" lang="en-US" altLang="zh-CN" dirty="0">
                <a:ea typeface="PingFang SC" panose="020B0400000000000000" pitchFamily="34" charset="-122"/>
              </a:rPr>
              <a:t> District
</a:t>
            </a:r>
            <a:endParaRPr kumimoji="1" lang="zh-CN" altLang="en-US" dirty="0">
              <a:ea typeface="PingFang SC" panose="020B0400000000000000" pitchFamily="34" charset="-122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BEAFEB9-D85B-6E49-B098-650836C2FCC7}"/>
              </a:ext>
            </a:extLst>
          </p:cNvPr>
          <p:cNvCxnSpPr>
            <a:cxnSpLocks/>
          </p:cNvCxnSpPr>
          <p:nvPr/>
        </p:nvCxnSpPr>
        <p:spPr>
          <a:xfrm flipH="1" flipV="1">
            <a:off x="994271" y="2019791"/>
            <a:ext cx="760022" cy="1002545"/>
          </a:xfrm>
          <a:prstGeom prst="straightConnector1">
            <a:avLst/>
          </a:prstGeom>
          <a:ln w="1270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形 36" descr="竖起的大拇指手势 ">
            <a:extLst>
              <a:ext uri="{FF2B5EF4-FFF2-40B4-BE49-F238E27FC236}">
                <a16:creationId xmlns:a16="http://schemas.microsoft.com/office/drawing/2014/main" id="{0051AD06-41A9-6C4E-BBE4-7A05E90FC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06918" y="4317457"/>
            <a:ext cx="414997" cy="4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8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95787C6-7DC5-B541-99EC-3E7A0E4CDB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6260F5-A21D-1F46-993E-722F4BA8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75" y="18255"/>
            <a:ext cx="8393893" cy="1345596"/>
          </a:xfrm>
        </p:spPr>
        <p:txBody>
          <a:bodyPr>
            <a:normAutofit/>
          </a:bodyPr>
          <a:lstStyle/>
          <a:p>
            <a:r>
              <a:rPr kumimoji="1" lang="en-NZ" altLang="zh-TW" sz="36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 conclusion
</a:t>
            </a:r>
            <a:endParaRPr kumimoji="1" lang="zh-TW" altLang="en-US" sz="36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614803-89FA-3F44-9E6E-98668163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74B0C7E-AE4E-0E42-A515-C970FD45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76" y="1225745"/>
            <a:ext cx="11490324" cy="510200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Suitable sowing time
The fullness period for Level A and Level B falls from early January to mid-February.
Therefore, the recommended sowing time is from early November to mid-December (consistent with the time mentioned in Chen </a:t>
            </a:r>
            <a:r>
              <a:rPr lang="en-NZ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Xiaojun's</a:t>
            </a:r>
            <a:r>
              <a:rPr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2013 article) 
Suitable planting areas (can be refined to li, township, or even road)
</a:t>
            </a:r>
            <a:r>
              <a:rPr lang="en-NZ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Daya</a:t>
            </a:r>
            <a:r>
              <a:rPr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District, Taichung City, </a:t>
            </a:r>
            <a:r>
              <a:rPr lang="en-NZ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Beitun</a:t>
            </a:r>
            <a:r>
              <a:rPr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District, North District, </a:t>
            </a:r>
            <a:r>
              <a:rPr lang="en-NZ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Nantun</a:t>
            </a:r>
            <a:r>
              <a:rPr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District, </a:t>
            </a:r>
            <a:r>
              <a:rPr lang="en-NZ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Xitun</a:t>
            </a:r>
            <a:r>
              <a:rPr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District, </a:t>
            </a:r>
            <a:r>
              <a:rPr lang="en-NZ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Heping</a:t>
            </a:r>
            <a:r>
              <a:rPr lang="en-NZ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District
</a:t>
            </a:r>
            <a:endParaRPr lang="zh-CN" altLang="en-US" sz="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0" name="图形 19" descr="带齿轮的头部">
            <a:extLst>
              <a:ext uri="{FF2B5EF4-FFF2-40B4-BE49-F238E27FC236}">
                <a16:creationId xmlns:a16="http://schemas.microsoft.com/office/drawing/2014/main" id="{CE3AFC1B-FB38-154B-94B8-094279989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725" y="233853"/>
            <a:ext cx="758039" cy="7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1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3678FAA-5455-C24B-8C58-20874D905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8593B3-AA55-CF4A-9D7C-83440BD47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7A246E-035D-7048-805F-2D7AD5E0F838}"/>
              </a:ext>
            </a:extLst>
          </p:cNvPr>
          <p:cNvSpPr txBox="1"/>
          <p:nvPr/>
        </p:nvSpPr>
        <p:spPr>
          <a:xfrm>
            <a:off x="1278437" y="2250831"/>
            <a:ext cx="97348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attention ! </a:t>
            </a:r>
          </a:p>
          <a:p>
            <a:pPr algn="ctr"/>
            <a:endParaRPr kumimoji="1" lang="en-US" altLang="zh-CN" sz="4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4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? </a:t>
            </a:r>
            <a:endParaRPr kumimoji="1" lang="zh-CN" altLang="en-US" sz="4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0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5217C94-B70D-054D-BF39-30B03CD40315}"/>
              </a:ext>
            </a:extLst>
          </p:cNvPr>
          <p:cNvSpPr/>
          <p:nvPr/>
        </p:nvSpPr>
        <p:spPr>
          <a:xfrm>
            <a:off x="0" y="-2466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6260F5-A21D-1F46-993E-722F4BA8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2" y="34991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Design</a:t>
            </a:r>
            <a:r>
              <a:rPr kumimoji="1" lang="zh-TW" altLang="en-US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TW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thinking</a:t>
            </a:r>
            <a:endParaRPr kumimoji="1" lang="zh-TW" altLang="en-US" sz="36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614803-89FA-3F44-9E6E-98668163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3A9DFC8-3A60-D644-90BC-E86CF6E4D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" y="662652"/>
            <a:ext cx="700088" cy="700088"/>
          </a:xfrm>
          <a:prstGeom prst="rect">
            <a:avLst/>
          </a:prstGeom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6A481F9-7CD1-A947-B46E-0CE11A430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5986711"/>
              </p:ext>
            </p:extLst>
          </p:nvPr>
        </p:nvGraphicFramePr>
        <p:xfrm>
          <a:off x="976312" y="1012696"/>
          <a:ext cx="10848903" cy="5475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2187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37081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8EDC5B-2E74-1E4E-BD3F-E81E97D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34019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NZ" altLang="zh-TW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Data Collection
</a:t>
            </a:r>
            <a:endParaRPr kumimoji="1" lang="zh-CN" altLang="en-US" sz="36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7EA03BD2-6D30-0D4D-AB1D-3411C0388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546289"/>
              </p:ext>
            </p:extLst>
          </p:nvPr>
        </p:nvGraphicFramePr>
        <p:xfrm>
          <a:off x="952882" y="2445425"/>
          <a:ext cx="10799336" cy="5572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733413" y="1152401"/>
            <a:ext cx="11312436" cy="419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Climate data :</a:t>
            </a:r>
          </a:p>
          <a:p>
            <a:pPr lvl="0">
              <a:lnSpc>
                <a:spcPct val="150000"/>
              </a:lnSpc>
            </a:pP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</a:t>
            </a:r>
            <a:r>
              <a:rPr lang="en-NZ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Choice of timing
</a:t>
            </a:r>
            <a:endParaRPr lang="en-US" altLang="zh-TW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lang="en-US" altLang="zh-TW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lang="en-US" altLang="zh-TW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TW" sz="2400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 January-April </a:t>
            </a:r>
            <a:r>
              <a:rPr lang="zh-TW" altLang="en-US" sz="2400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 </a:t>
            </a:r>
            <a:r>
              <a:rPr lang="en-US" altLang="zh-TW" sz="2400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climate</a:t>
            </a:r>
            <a:r>
              <a:rPr lang="zh-TW" altLang="en-US" sz="2400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 </a:t>
            </a:r>
            <a:r>
              <a:rPr lang="en-US" altLang="zh-TW" sz="2400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data for the 2016-2018 years
</a:t>
            </a:r>
            <a:endParaRPr lang="zh-TW" altLang="en-US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7" name="圖片 11">
            <a:extLst>
              <a:ext uri="{FF2B5EF4-FFF2-40B4-BE49-F238E27FC236}">
                <a16:creationId xmlns:a16="http://schemas.microsoft.com/office/drawing/2014/main" id="{0DEA687D-94AC-ED4F-ADFE-743DF7445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35" y="318510"/>
            <a:ext cx="717278" cy="71727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7A4DFE7-720F-3745-90AA-2E4953363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831" y="2466570"/>
            <a:ext cx="10515600" cy="18918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NZ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Cultivation time: autumn and winter, 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NZ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November to March</a:t>
            </a:r>
            <a:r>
              <a:rPr lang="zh-TW" altLang="en-US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r>
              <a:rPr lang="en-NZ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
Optimal sowing time: Sowing in November, avoiding high temperature, typhoon, plum rain</a:t>
            </a: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1CD6DB9-48D7-C141-A7D7-786C0FF990D5}"/>
              </a:ext>
            </a:extLst>
          </p:cNvPr>
          <p:cNvSpPr/>
          <p:nvPr/>
        </p:nvSpPr>
        <p:spPr>
          <a:xfrm>
            <a:off x="8551025" y="4580098"/>
            <a:ext cx="1557189" cy="1195754"/>
          </a:xfrm>
          <a:prstGeom prst="roundRect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41D8A1-5033-DE4A-9089-74AB2044ADB5}"/>
              </a:ext>
            </a:extLst>
          </p:cNvPr>
          <p:cNvSpPr txBox="1"/>
          <p:nvPr/>
        </p:nvSpPr>
        <p:spPr>
          <a:xfrm>
            <a:off x="6991643" y="6308208"/>
            <a:ext cx="260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Source: 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陳筱鈞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,2013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57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3C1F1EA-328F-D741-AB99-3BA14A469370}"/>
              </a:ext>
            </a:extLst>
          </p:cNvPr>
          <p:cNvSpPr/>
          <p:nvPr/>
        </p:nvSpPr>
        <p:spPr>
          <a:xfrm>
            <a:off x="-11403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653E99-C2A7-904E-AFC6-1C56DB242EF8}"/>
              </a:ext>
            </a:extLst>
          </p:cNvPr>
          <p:cNvSpPr txBox="1"/>
          <p:nvPr/>
        </p:nvSpPr>
        <p:spPr>
          <a:xfrm>
            <a:off x="1164864" y="1698568"/>
            <a:ext cx="9728630" cy="261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Soil data </a:t>
            </a:r>
            <a:r>
              <a:rPr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NZ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soil distribution</a:t>
            </a:r>
            <a:r>
              <a:rPr lang="zh-TW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map</a:t>
            </a:r>
            <a:r>
              <a:rPr lang="en-NZ" altLang="zh-TW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in Taiwan including latitude, longitude and altitude
Correlation of environmental factors
Physiological parameters of wheat growth</a:t>
            </a:r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F10E447-98D5-A640-9B29-7EE6A57EF817}"/>
              </a:ext>
            </a:extLst>
          </p:cNvPr>
          <p:cNvSpPr txBox="1">
            <a:spLocks/>
          </p:cNvSpPr>
          <p:nvPr/>
        </p:nvSpPr>
        <p:spPr>
          <a:xfrm>
            <a:off x="1298506" y="61215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NZ" altLang="zh-TW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Data Collection
</a:t>
            </a:r>
            <a:endParaRPr kumimoji="1" lang="zh-CN" altLang="en-US" sz="36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圖片 11">
            <a:extLst>
              <a:ext uri="{FF2B5EF4-FFF2-40B4-BE49-F238E27FC236}">
                <a16:creationId xmlns:a16="http://schemas.microsoft.com/office/drawing/2014/main" id="{F4F78101-4434-2B44-B925-72385D28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86" y="515460"/>
            <a:ext cx="717278" cy="7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35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BFF8608-322E-B547-A4B8-24E9EF221010}"/>
              </a:ext>
            </a:extLst>
          </p:cNvPr>
          <p:cNvSpPr/>
          <p:nvPr/>
        </p:nvSpPr>
        <p:spPr>
          <a:xfrm>
            <a:off x="232818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1A533F-4671-F945-A472-B7051AA1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50" y="-691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NZ" altLang="zh-CN" sz="27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Correlation between environmental factors and wheat quality
</a:t>
            </a:r>
            <a:endParaRPr kumimoji="1" lang="zh-CN" altLang="en-US" sz="27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CBEE30A-6E9B-3145-BBCA-8687439FD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3" y="979474"/>
            <a:ext cx="6228805" cy="551340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3B721EB-CC19-1742-B6F3-9263E6D81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100254"/>
            <a:ext cx="1014413" cy="8895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22C32F-6269-1D44-A0BE-355CCB6A19D0}"/>
              </a:ext>
            </a:extLst>
          </p:cNvPr>
          <p:cNvSpPr txBox="1"/>
          <p:nvPr/>
        </p:nvSpPr>
        <p:spPr>
          <a:xfrm>
            <a:off x="7183012" y="6321042"/>
            <a:ext cx="260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Source: 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陳筱鈞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,2013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2" name="圖片 3">
            <a:extLst>
              <a:ext uri="{FF2B5EF4-FFF2-40B4-BE49-F238E27FC236}">
                <a16:creationId xmlns:a16="http://schemas.microsoft.com/office/drawing/2014/main" id="{1D9D7BA1-090C-174F-B7CE-4F5877D09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031D10-09C4-7947-A09A-00BC42C4FD5C}"/>
              </a:ext>
            </a:extLst>
          </p:cNvPr>
          <p:cNvSpPr/>
          <p:nvPr/>
        </p:nvSpPr>
        <p:spPr>
          <a:xfrm>
            <a:off x="1374801" y="1207817"/>
            <a:ext cx="2532185" cy="2491986"/>
          </a:xfrm>
          <a:prstGeom prst="rect">
            <a:avLst/>
          </a:prstGeom>
          <a:noFill/>
          <a:ln w="127000">
            <a:solidFill>
              <a:srgbClr val="FFC000">
                <a:alpha val="7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87FA01-2123-B04C-9F73-EDC45A5BBAF7}"/>
              </a:ext>
            </a:extLst>
          </p:cNvPr>
          <p:cNvSpPr txBox="1"/>
          <p:nvPr/>
        </p:nvSpPr>
        <p:spPr>
          <a:xfrm>
            <a:off x="7099382" y="1797784"/>
            <a:ext cx="3528077" cy="32624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/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NZ" altLang="zh-TW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the most relevant environmental factors that affect wheat quality</a:t>
            </a:r>
            <a:r>
              <a:rPr lang="zh-TW" altLang="en-US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TW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NZ" altLang="zh-TW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humidity
temperature
</a:t>
            </a:r>
            <a:r>
              <a:rPr lang="en-US" altLang="zh-TW" sz="2000" b="1" dirty="0">
                <a:latin typeface="DengXian" panose="02010600030101010101" pitchFamily="2" charset="-122"/>
                <a:ea typeface="DengXian" panose="02010600030101010101" pitchFamily="2" charset="-122"/>
              </a:rPr>
              <a:t>light</a:t>
            </a:r>
            <a:endParaRPr lang="en-US" altLang="zh-CN" sz="20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zh-CN" altLang="en-US" sz="16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C413AA6-C8E2-0743-BFD2-B72E01B5EE3F}"/>
              </a:ext>
            </a:extLst>
          </p:cNvPr>
          <p:cNvCxnSpPr>
            <a:cxnSpLocks/>
          </p:cNvCxnSpPr>
          <p:nvPr/>
        </p:nvCxnSpPr>
        <p:spPr>
          <a:xfrm>
            <a:off x="5159620" y="2281133"/>
            <a:ext cx="1554480" cy="36576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97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EB0C324-8B6D-ED49-9998-641089A74508}"/>
              </a:ext>
            </a:extLst>
          </p:cNvPr>
          <p:cNvSpPr/>
          <p:nvPr/>
        </p:nvSpPr>
        <p:spPr>
          <a:xfrm>
            <a:off x="-29597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7CDD16-8316-7247-9519-207FC05C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36" y="2269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NZ" altLang="zh-CN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Wheat physiological parameters (literature study)
</a:t>
            </a:r>
            <a:endParaRPr kumimoji="1" lang="zh-CN" altLang="en-US" sz="3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92FCF-7814-854F-819D-DA514AD96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463"/>
            <a:ext cx="10515600" cy="2747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zh-CN" altLang="en-US" sz="2000" dirty="0"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26389F-0C6E-DE4D-A624-ACB8175C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228AB1-9CAD-0D42-9E4D-E26A07180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94" t="15569" r="21257" b="22993"/>
          <a:stretch/>
        </p:blipFill>
        <p:spPr>
          <a:xfrm>
            <a:off x="100013" y="443956"/>
            <a:ext cx="1014413" cy="8895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6698EF-8448-F84E-A4EC-64FA8DA390D5}"/>
              </a:ext>
            </a:extLst>
          </p:cNvPr>
          <p:cNvSpPr txBox="1"/>
          <p:nvPr/>
        </p:nvSpPr>
        <p:spPr>
          <a:xfrm>
            <a:off x="6313532" y="6376495"/>
            <a:ext cx="480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Source: 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陳筱鈞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,2013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Farooq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2011</a:t>
            </a:r>
            <a:r>
              <a:rPr lang="zh-TW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C04CB49A-E09D-504C-9734-C70BEE772D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0019760"/>
              </p:ext>
            </p:extLst>
          </p:nvPr>
        </p:nvGraphicFramePr>
        <p:xfrm>
          <a:off x="-211017" y="1808307"/>
          <a:ext cx="5528603" cy="3242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3034976-32E1-5548-8B71-8660B4CDC785}"/>
              </a:ext>
            </a:extLst>
          </p:cNvPr>
          <p:cNvSpPr txBox="1"/>
          <p:nvPr/>
        </p:nvSpPr>
        <p:spPr>
          <a:xfrm>
            <a:off x="838200" y="5551708"/>
            <a:ext cx="3587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altLang="zh-TW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Key environmental factors affecting wheat varieties
</a:t>
            </a:r>
            <a:endParaRPr kumimoji="1" lang="zh-CN" altLang="en-US" sz="20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EDA51E26-A28B-324E-9346-114FC33A3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433434"/>
              </p:ext>
            </p:extLst>
          </p:nvPr>
        </p:nvGraphicFramePr>
        <p:xfrm>
          <a:off x="5055869" y="1333520"/>
          <a:ext cx="5804389" cy="4781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48775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FBD2347-C44D-C146-9ABC-60CB0C96A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8EDC5B-2E74-1E4E-BD3F-E81E97D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75" y="28386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NZ" altLang="zh-TW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Data </a:t>
            </a:r>
            <a:r>
              <a:rPr kumimoji="1" lang="en-US" altLang="zh-TW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standardization</a:t>
            </a:r>
            <a:r>
              <a:rPr kumimoji="1" lang="en-NZ" altLang="zh-TW" sz="36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
</a:t>
            </a:r>
            <a:endParaRPr kumimoji="1" lang="zh-CN" altLang="en-US" sz="36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24B2D45-762D-F844-BC80-C3081E25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CAA11-1258-6447-9E41-C38F1AF7C651}"/>
              </a:ext>
            </a:extLst>
          </p:cNvPr>
          <p:cNvSpPr/>
          <p:nvPr/>
        </p:nvSpPr>
        <p:spPr>
          <a:xfrm>
            <a:off x="631914" y="1409479"/>
            <a:ext cx="11312436" cy="585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1.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NZ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Filter Taichung weather stations: </a:t>
            </a:r>
          </a:p>
          <a:p>
            <a:pPr lvl="0">
              <a:lnSpc>
                <a:spcPct val="150000"/>
              </a:lnSpc>
            </a:pP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  </a:t>
            </a: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use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NZ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Google Map filters agricultural areas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NZ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4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areas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NZ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23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areas</a:t>
            </a:r>
            <a:r>
              <a:rPr lang="en-NZ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
</a:t>
            </a: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2.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Use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clean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climate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data:</a:t>
            </a:r>
            <a:r>
              <a:rPr lang="zh-TW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lang="en-US" altLang="zh-TW" sz="3200" dirty="0">
              <a:latin typeface="PingFang SC" panose="020B0400000000000000" pitchFamily="34" charset="-122"/>
              <a:ea typeface="PingFang SC" panose="020B0400000000000000" pitchFamily="34" charset="-122"/>
              <a:sym typeface="Wingdings" pitchFamily="2" charset="2"/>
            </a:endParaRPr>
          </a:p>
          <a:p>
            <a:pPr marL="457200" lvl="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en-NZ" altLang="zh-CN" sz="2000" dirty="0">
                <a:latin typeface="PingFang SC" panose="020B0400000000000000" pitchFamily="34" charset="-122"/>
                <a:ea typeface="PingFang SC" panose="020B0400000000000000" pitchFamily="34" charset="-122"/>
                <a:sym typeface="Wingdings" pitchFamily="2" charset="2"/>
              </a:rPr>
              <a:t>hour -&gt; day -&gt; mean
In units of weeks, take the median
Handling of null values -&gt; Fill with mean
Calculate temperature and humidity ranking based on wheat physiological data
Sum the temperature and humidity rankings</a:t>
            </a: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  <a:sym typeface="Wingdings" pitchFamily="2" charset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FD27B35C-CC49-4B40-A376-6537B9E9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13245"/>
              </p:ext>
            </p:extLst>
          </p:nvPr>
        </p:nvGraphicFramePr>
        <p:xfrm>
          <a:off x="7370618" y="3177076"/>
          <a:ext cx="3341630" cy="148336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670815">
                  <a:extLst>
                    <a:ext uri="{9D8B030D-6E8A-4147-A177-3AD203B41FA5}">
                      <a16:colId xmlns:a16="http://schemas.microsoft.com/office/drawing/2014/main" val="2658259758"/>
                    </a:ext>
                  </a:extLst>
                </a:gridCol>
                <a:gridCol w="1670815">
                  <a:extLst>
                    <a:ext uri="{9D8B030D-6E8A-4147-A177-3AD203B41FA5}">
                      <a16:colId xmlns:a16="http://schemas.microsoft.com/office/drawing/2014/main" val="460020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temperature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9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humidity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7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light</a:t>
                      </a:r>
                      <a:endParaRPr lang="zh-CN" altLang="en-US" b="0" i="0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30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soil</a:t>
                      </a:r>
                      <a:endParaRPr lang="zh-CN" altLang="en-US" dirty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i="0" dirty="0">
                        <a:ea typeface="PingFang SC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716243"/>
                  </a:ext>
                </a:extLst>
              </a:tr>
            </a:tbl>
          </a:graphicData>
        </a:graphic>
      </p:graphicFrame>
      <p:pic>
        <p:nvPicPr>
          <p:cNvPr id="15" name="图形 14" descr="复选标记">
            <a:extLst>
              <a:ext uri="{FF2B5EF4-FFF2-40B4-BE49-F238E27FC236}">
                <a16:creationId xmlns:a16="http://schemas.microsoft.com/office/drawing/2014/main" id="{D7DA7E5C-A4F4-5047-A32B-2545D1B7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2093" y="3215219"/>
            <a:ext cx="328558" cy="328558"/>
          </a:xfrm>
          <a:prstGeom prst="rect">
            <a:avLst/>
          </a:prstGeom>
        </p:spPr>
      </p:pic>
      <p:pic>
        <p:nvPicPr>
          <p:cNvPr id="16" name="图形 15" descr="复选标记">
            <a:extLst>
              <a:ext uri="{FF2B5EF4-FFF2-40B4-BE49-F238E27FC236}">
                <a16:creationId xmlns:a16="http://schemas.microsoft.com/office/drawing/2014/main" id="{6089009D-E405-734E-B2D6-A8D5F35B2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881" y="3578638"/>
            <a:ext cx="328558" cy="328558"/>
          </a:xfrm>
          <a:prstGeom prst="rect">
            <a:avLst/>
          </a:prstGeom>
        </p:spPr>
      </p:pic>
      <p:pic>
        <p:nvPicPr>
          <p:cNvPr id="7" name="图形 6" descr="关闭">
            <a:extLst>
              <a:ext uri="{FF2B5EF4-FFF2-40B4-BE49-F238E27FC236}">
                <a16:creationId xmlns:a16="http://schemas.microsoft.com/office/drawing/2014/main" id="{BA42F451-2FF7-9D40-A86F-12CF42F76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7882" y="3926521"/>
            <a:ext cx="349654" cy="349654"/>
          </a:xfrm>
          <a:prstGeom prst="rect">
            <a:avLst/>
          </a:prstGeom>
        </p:spPr>
      </p:pic>
      <p:pic>
        <p:nvPicPr>
          <p:cNvPr id="11" name="图形 10" descr="Internet">
            <a:extLst>
              <a:ext uri="{FF2B5EF4-FFF2-40B4-BE49-F238E27FC236}">
                <a16:creationId xmlns:a16="http://schemas.microsoft.com/office/drawing/2014/main" id="{C76E695B-84C1-6940-AE66-865BC9F89D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886" y="278882"/>
            <a:ext cx="779403" cy="779403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3EAEACF0-D9B7-5C4D-AC23-13D6C5811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7739" y="4279679"/>
            <a:ext cx="328558" cy="3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2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B07756-ED59-6343-A6E9-97E6EC3D0D82}"/>
              </a:ext>
            </a:extLst>
          </p:cNvPr>
          <p:cNvSpPr/>
          <p:nvPr/>
        </p:nvSpPr>
        <p:spPr>
          <a:xfrm>
            <a:off x="0" y="196106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15CA36A-6994-A246-850C-38AF6A36B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71059"/>
              </p:ext>
            </p:extLst>
          </p:nvPr>
        </p:nvGraphicFramePr>
        <p:xfrm>
          <a:off x="860318" y="539006"/>
          <a:ext cx="9224034" cy="512325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338724">
                  <a:extLst>
                    <a:ext uri="{9D8B030D-6E8A-4147-A177-3AD203B41FA5}">
                      <a16:colId xmlns:a16="http://schemas.microsoft.com/office/drawing/2014/main" val="1025311987"/>
                    </a:ext>
                  </a:extLst>
                </a:gridCol>
                <a:gridCol w="1940043">
                  <a:extLst>
                    <a:ext uri="{9D8B030D-6E8A-4147-A177-3AD203B41FA5}">
                      <a16:colId xmlns:a16="http://schemas.microsoft.com/office/drawing/2014/main" val="650545937"/>
                    </a:ext>
                  </a:extLst>
                </a:gridCol>
                <a:gridCol w="1744534">
                  <a:extLst>
                    <a:ext uri="{9D8B030D-6E8A-4147-A177-3AD203B41FA5}">
                      <a16:colId xmlns:a16="http://schemas.microsoft.com/office/drawing/2014/main" val="1340787760"/>
                    </a:ext>
                  </a:extLst>
                </a:gridCol>
                <a:gridCol w="1594143">
                  <a:extLst>
                    <a:ext uri="{9D8B030D-6E8A-4147-A177-3AD203B41FA5}">
                      <a16:colId xmlns:a16="http://schemas.microsoft.com/office/drawing/2014/main" val="2391595286"/>
                    </a:ext>
                  </a:extLst>
                </a:gridCol>
                <a:gridCol w="1606590">
                  <a:extLst>
                    <a:ext uri="{9D8B030D-6E8A-4147-A177-3AD203B41FA5}">
                      <a16:colId xmlns:a16="http://schemas.microsoft.com/office/drawing/2014/main" val="4101036365"/>
                    </a:ext>
                  </a:extLst>
                </a:gridCol>
              </a:tblGrid>
              <a:tr h="639093"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Temperature (</a:t>
                      </a:r>
                      <a:r>
                        <a:rPr lang="zh-CN" altLang="en-US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</a:t>
                      </a:r>
                      <a:r>
                        <a:rPr lang="en-US" altLang="zh-CN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</a:t>
                      </a:r>
                      <a:r>
                        <a:rPr lang="en-US" altLang="zh-CN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levels</a:t>
                      </a:r>
                      <a:r>
                        <a:rPr lang="en-NZ" altLang="zh-CN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
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Temperature ranking
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Humidity (in 4 </a:t>
                      </a:r>
                      <a:r>
                        <a:rPr lang="en-US" altLang="zh-CN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levels</a:t>
                      </a:r>
                      <a:r>
                        <a:rPr lang="en-NZ" altLang="zh-CN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)
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400" b="1" i="0" u="none" strike="noStrike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Humidity ranking
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948982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NZ" altLang="zh-CN" sz="1800" b="1" i="0" u="none" strike="noStrike" dirty="0">
                          <a:effectLst/>
                          <a:latin typeface="Arial" panose="020B0604020202020204" pitchFamily="34" charset="0"/>
                          <a:ea typeface="PingFang SC" panose="020B0400000000000000" pitchFamily="34" charset="-122"/>
                          <a:cs typeface="Arial" panose="020B0604020202020204" pitchFamily="34" charset="0"/>
                        </a:rPr>
                        <a:t>optimum
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21.0-22.0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86%-88%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592538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 growable
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20.0-20.9, 22.0-22.9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4464455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3rd growable
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18.0-19.9</a:t>
                      </a:r>
                      <a:r>
                        <a:rPr lang="zh-CN" altLang="en-US" sz="1800" u="none" strike="noStrike" dirty="0">
                          <a:effectLst/>
                        </a:rPr>
                        <a:t>，</a:t>
                      </a:r>
                      <a:r>
                        <a:rPr lang="en-US" altLang="zh-CN" sz="1800" u="none" strike="noStrike" dirty="0">
                          <a:effectLst/>
                        </a:rPr>
                        <a:t>23.0-24.9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&gt;70%, &lt;86%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6099293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4th reduce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25.0-26.9, 16.0-17.9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4831419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5th reduce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27.0-29.9, 13.0-15.9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60%-70%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2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8609857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6th limited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30.0-31.9, 10.0-11.9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1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</a:t>
                      </a:r>
                      <a:r>
                        <a:rPr lang="zh-CN" altLang="en-US" sz="1800" u="none" strike="noStrike" dirty="0">
                          <a:effectLst/>
                        </a:rPr>
                        <a:t> 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3824608"/>
                  </a:ext>
                </a:extLst>
              </a:tr>
              <a:tr h="63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7th limited growth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&gt;32, &lt;10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&gt;88%, &lt;60%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effectLst/>
                          <a:ea typeface="PingFang SC" panose="020B0400000000000000" pitchFamily="34" charset="-122"/>
                        </a:rPr>
                        <a:t>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8436126"/>
                  </a:ext>
                </a:extLst>
              </a:tr>
            </a:tbl>
          </a:graphicData>
        </a:graphic>
      </p:graphicFrame>
      <p:pic>
        <p:nvPicPr>
          <p:cNvPr id="5" name="圖片 12">
            <a:extLst>
              <a:ext uri="{FF2B5EF4-FFF2-40B4-BE49-F238E27FC236}">
                <a16:creationId xmlns:a16="http://schemas.microsoft.com/office/drawing/2014/main" id="{03D05694-4CDB-6D4C-A9A5-072073D5F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1" y="6295375"/>
            <a:ext cx="1862139" cy="3949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1D26FE-A989-1843-9C61-E8F7CEB0C060}"/>
              </a:ext>
            </a:extLst>
          </p:cNvPr>
          <p:cNvSpPr/>
          <p:nvPr/>
        </p:nvSpPr>
        <p:spPr>
          <a:xfrm>
            <a:off x="5472335" y="1055075"/>
            <a:ext cx="956603" cy="443573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BD30D2-0FA2-7E4B-B781-7CB19B68A1C6}"/>
              </a:ext>
            </a:extLst>
          </p:cNvPr>
          <p:cNvSpPr/>
          <p:nvPr/>
        </p:nvSpPr>
        <p:spPr>
          <a:xfrm>
            <a:off x="8741314" y="1055075"/>
            <a:ext cx="956603" cy="443573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PingFang SC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8B0978-D83B-DA45-99B5-8E2C7ABDE401}"/>
              </a:ext>
            </a:extLst>
          </p:cNvPr>
          <p:cNvSpPr txBox="1"/>
          <p:nvPr/>
        </p:nvSpPr>
        <p:spPr>
          <a:xfrm>
            <a:off x="1158215" y="5833710"/>
            <a:ext cx="1029083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NZ" altLang="zh-CN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Optimal soil quality: good irrigation and drainage (not resistant to flooding), but the deep topsoil is the most suitable, and the PH value is 6~7
</a:t>
            </a:r>
            <a:endParaRPr kumimoji="1" lang="zh-CN" altLang="en-US" dirty="0">
              <a:highlight>
                <a:srgbClr val="FFFF00"/>
              </a:highlight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68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28865</TotalTime>
  <Words>1388</Words>
  <Application>Microsoft Macintosh PowerPoint</Application>
  <PresentationFormat>Widescreen</PresentationFormat>
  <Paragraphs>247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DengXian</vt:lpstr>
      <vt:lpstr>Hannotate SC</vt:lpstr>
      <vt:lpstr>PingFang SC</vt:lpstr>
      <vt:lpstr>PMingLiU</vt:lpstr>
      <vt:lpstr>Söhne</vt:lpstr>
      <vt:lpstr>Arial</vt:lpstr>
      <vt:lpstr>Calibri</vt:lpstr>
      <vt:lpstr>Calibri Light</vt:lpstr>
      <vt:lpstr>Wingdings</vt:lpstr>
      <vt:lpstr>Office 佈景主題</vt:lpstr>
      <vt:lpstr> Predicting Optimal Wheat Cultivation Areas in Taiwan (Taichung)</vt:lpstr>
      <vt:lpstr>Current situation of wheat in Taiwan
</vt:lpstr>
      <vt:lpstr> Design thinking</vt:lpstr>
      <vt:lpstr>Data Collection
</vt:lpstr>
      <vt:lpstr>PowerPoint Presentation</vt:lpstr>
      <vt:lpstr>Correlation between environmental factors and wheat quality
</vt:lpstr>
      <vt:lpstr>Wheat physiological parameters (literature study)
</vt:lpstr>
      <vt:lpstr>Data standardization
</vt:lpstr>
      <vt:lpstr>PowerPoint Presentation</vt:lpstr>
      <vt:lpstr>Arc GIS Pro        Kriging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conclusion
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台灣小麥適地適種</dc:title>
  <dc:creator>Microsoft Office User</dc:creator>
  <cp:lastModifiedBy>Shine Wei</cp:lastModifiedBy>
  <cp:revision>496</cp:revision>
  <dcterms:created xsi:type="dcterms:W3CDTF">2020-07-21T12:45:46Z</dcterms:created>
  <dcterms:modified xsi:type="dcterms:W3CDTF">2023-06-23T10:01:58Z</dcterms:modified>
</cp:coreProperties>
</file>